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media/audio2.wav" ContentType="audio/x-wav"/>
  <Override PartName="/ppt/media/audio3.wav" ContentType="audio/x-wav"/>
  <Override PartName="/ppt/media/audio4.wav" ContentType="audio/x-wav"/>
  <Override PartName="/ppt/media/audio5.wav" ContentType="audio/x-wav"/>
  <Override PartName="/ppt/media/audio6.wav" ContentType="audio/x-wav"/>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OM" id="{1C7B3362-0A77-42CB-A7CC-4907EA8FEC19}">
          <p14:sldIdLst>
            <p14:sldId id="256"/>
            <p14:sldId id="257"/>
            <p14:sldId id="258"/>
            <p14:sldId id="260"/>
            <p14:sldId id="261"/>
            <p14:sldId id="262"/>
            <p14:sldId id="263"/>
            <p14:sldId id="264"/>
            <p14:sldId id="265"/>
            <p14:sldId id="266"/>
            <p14:sldId id="267"/>
            <p14:sldId id="268"/>
            <p14:sldId id="269"/>
            <p14:sldId id="270"/>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 BALAJI" initials="GB" lastIdx="1" clrIdx="0">
    <p:extLst>
      <p:ext uri="{19B8F6BF-5375-455C-9EA6-DF929625EA0E}">
        <p15:presenceInfo xmlns:p15="http://schemas.microsoft.com/office/powerpoint/2012/main" userId="b0b8e2ce7aff6a3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0917"/>
    <a:srgbClr val="0099FF"/>
    <a:srgbClr val="99FF33"/>
    <a:srgbClr val="FF9966"/>
    <a:srgbClr val="FFFF99"/>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367" autoAdjust="0"/>
    <p:restoredTop sz="94660" autoAdjust="0"/>
  </p:normalViewPr>
  <p:slideViewPr>
    <p:cSldViewPr snapToGrid="0">
      <p:cViewPr varScale="1">
        <p:scale>
          <a:sx n="71" d="100"/>
          <a:sy n="71" d="100"/>
        </p:scale>
        <p:origin x="846" y="78"/>
      </p:cViewPr>
      <p:guideLst>
        <p:guide orient="horz" pos="2160"/>
        <p:guide pos="3840"/>
      </p:guideLst>
    </p:cSldViewPr>
  </p:slideViewPr>
  <p:outlineViewPr>
    <p:cViewPr>
      <p:scale>
        <a:sx n="33" d="100"/>
        <a:sy n="33" d="100"/>
      </p:scale>
      <p:origin x="48"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3-23T08:18:32.991" idx="1">
    <p:pos x="4396" y="720"/>
    <p:text>with inial water taken from earth.</p:text>
    <p:extLst>
      <p:ext uri="{C676402C-5697-4E1C-873F-D02D1690AC5C}">
        <p15:threadingInfo xmlns:p15="http://schemas.microsoft.com/office/powerpoint/2012/main" timeZoneBias="-33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F6D6A3-95E4-4B41-90EC-50D0317BE828}" type="doc">
      <dgm:prSet loTypeId="urn:microsoft.com/office/officeart/2005/8/layout/cycle3" loCatId="cycle" qsTypeId="urn:microsoft.com/office/officeart/2005/8/quickstyle/simple1" qsCatId="simple" csTypeId="urn:microsoft.com/office/officeart/2005/8/colors/accent1_2" csCatId="accent1" phldr="1"/>
      <dgm:spPr/>
      <dgm:t>
        <a:bodyPr/>
        <a:lstStyle/>
        <a:p>
          <a:endParaRPr lang="en-IN"/>
        </a:p>
      </dgm:t>
    </dgm:pt>
    <dgm:pt modelId="{A7B8F081-3935-4B05-8C06-6DBA811A90E5}">
      <dgm:prSet phldrT="[Text]"/>
      <dgm:spPr/>
      <dgm:t>
        <a:bodyPr/>
        <a:lstStyle/>
        <a:p>
          <a:r>
            <a:rPr lang="en-US" dirty="0"/>
            <a:t>Cyano-bacteria</a:t>
          </a:r>
          <a:endParaRPr lang="en-IN" dirty="0"/>
        </a:p>
      </dgm:t>
    </dgm:pt>
    <dgm:pt modelId="{3A0CBC08-AC43-40B8-B169-705CD1B9C19E}" type="parTrans" cxnId="{83D74FE0-1C43-4717-B614-ED229EED2F50}">
      <dgm:prSet/>
      <dgm:spPr/>
      <dgm:t>
        <a:bodyPr/>
        <a:lstStyle/>
        <a:p>
          <a:endParaRPr lang="en-IN"/>
        </a:p>
      </dgm:t>
    </dgm:pt>
    <dgm:pt modelId="{7F67AA65-552F-48E0-BAF6-FF83FD991AB3}" type="sibTrans" cxnId="{83D74FE0-1C43-4717-B614-ED229EED2F50}">
      <dgm:prSet/>
      <dgm:spPr/>
      <dgm:t>
        <a:bodyPr/>
        <a:lstStyle/>
        <a:p>
          <a:endParaRPr lang="en-IN"/>
        </a:p>
      </dgm:t>
    </dgm:pt>
    <dgm:pt modelId="{F0F9A24E-646B-480A-88EE-C53590A4CE8C}">
      <dgm:prSet phldrT="[Text]"/>
      <dgm:spPr/>
      <dgm:t>
        <a:bodyPr/>
        <a:lstStyle/>
        <a:p>
          <a:r>
            <a:rPr lang="en-US" dirty="0"/>
            <a:t>CO</a:t>
          </a:r>
          <a:r>
            <a:rPr lang="en-US" baseline="-25000" dirty="0"/>
            <a:t>2</a:t>
          </a:r>
          <a:r>
            <a:rPr lang="en-US" dirty="0"/>
            <a:t> to O</a:t>
          </a:r>
          <a:r>
            <a:rPr lang="en-US" baseline="-25000" dirty="0"/>
            <a:t>2</a:t>
          </a:r>
          <a:r>
            <a:rPr lang="en-US" dirty="0"/>
            <a:t> conversion</a:t>
          </a:r>
          <a:endParaRPr lang="en-IN" dirty="0"/>
        </a:p>
      </dgm:t>
    </dgm:pt>
    <dgm:pt modelId="{F9139B56-D07F-4FE7-9B6B-45F6426D2AF2}" type="parTrans" cxnId="{0CE7F149-6C6C-46A9-8BF0-A1F0A01B1153}">
      <dgm:prSet/>
      <dgm:spPr/>
      <dgm:t>
        <a:bodyPr/>
        <a:lstStyle/>
        <a:p>
          <a:endParaRPr lang="en-IN"/>
        </a:p>
      </dgm:t>
    </dgm:pt>
    <dgm:pt modelId="{B3717C62-BE69-4827-9DFB-C9B3E0873636}" type="sibTrans" cxnId="{0CE7F149-6C6C-46A9-8BF0-A1F0A01B1153}">
      <dgm:prSet/>
      <dgm:spPr/>
      <dgm:t>
        <a:bodyPr/>
        <a:lstStyle/>
        <a:p>
          <a:endParaRPr lang="en-IN"/>
        </a:p>
      </dgm:t>
    </dgm:pt>
    <dgm:pt modelId="{088A45FA-9CDC-490C-BCDC-9326767FAB6D}">
      <dgm:prSet phldrT="[Text]"/>
      <dgm:spPr/>
      <dgm:t>
        <a:bodyPr/>
        <a:lstStyle/>
        <a:p>
          <a:r>
            <a:rPr lang="en-US" dirty="0"/>
            <a:t>O</a:t>
          </a:r>
          <a:r>
            <a:rPr lang="en-US" baseline="-25000" dirty="0"/>
            <a:t>2</a:t>
          </a:r>
          <a:r>
            <a:rPr lang="en-US" dirty="0"/>
            <a:t> to O</a:t>
          </a:r>
          <a:r>
            <a:rPr lang="en-US" baseline="-25000" dirty="0"/>
            <a:t>3</a:t>
          </a:r>
          <a:r>
            <a:rPr lang="en-US" dirty="0"/>
            <a:t> @exosphere</a:t>
          </a:r>
          <a:endParaRPr lang="en-IN" dirty="0"/>
        </a:p>
      </dgm:t>
    </dgm:pt>
    <dgm:pt modelId="{3647739F-6CEC-4888-A146-6E729DF65F81}" type="parTrans" cxnId="{EF8F6CF4-1CA9-4BDB-B348-470D2244F7BD}">
      <dgm:prSet/>
      <dgm:spPr/>
      <dgm:t>
        <a:bodyPr/>
        <a:lstStyle/>
        <a:p>
          <a:endParaRPr lang="en-IN"/>
        </a:p>
      </dgm:t>
    </dgm:pt>
    <dgm:pt modelId="{DA3FD064-1E82-48D9-8F4B-9294E688AC51}" type="sibTrans" cxnId="{EF8F6CF4-1CA9-4BDB-B348-470D2244F7BD}">
      <dgm:prSet/>
      <dgm:spPr/>
      <dgm:t>
        <a:bodyPr/>
        <a:lstStyle/>
        <a:p>
          <a:endParaRPr lang="en-IN"/>
        </a:p>
      </dgm:t>
    </dgm:pt>
    <dgm:pt modelId="{BACD754F-DF95-4260-9109-E324CA911666}">
      <dgm:prSet phldrT="[Text]"/>
      <dgm:spPr/>
      <dgm:t>
        <a:bodyPr/>
        <a:lstStyle/>
        <a:p>
          <a:r>
            <a:rPr lang="en-US" dirty="0"/>
            <a:t>O</a:t>
          </a:r>
          <a:r>
            <a:rPr lang="en-US" baseline="-25000" dirty="0"/>
            <a:t>3</a:t>
          </a:r>
          <a:r>
            <a:rPr lang="en-US" dirty="0"/>
            <a:t> traps heat</a:t>
          </a:r>
          <a:endParaRPr lang="en-IN" dirty="0"/>
        </a:p>
      </dgm:t>
    </dgm:pt>
    <dgm:pt modelId="{25C81C47-F59F-4A63-ADDE-605BAA6D020E}" type="parTrans" cxnId="{C0E4E5E4-9CA5-423B-9E11-DD7546CC6BD7}">
      <dgm:prSet/>
      <dgm:spPr/>
      <dgm:t>
        <a:bodyPr/>
        <a:lstStyle/>
        <a:p>
          <a:endParaRPr lang="en-IN"/>
        </a:p>
      </dgm:t>
    </dgm:pt>
    <dgm:pt modelId="{2C973ACF-E47E-435E-90C5-B6C8DFFE285C}" type="sibTrans" cxnId="{C0E4E5E4-9CA5-423B-9E11-DD7546CC6BD7}">
      <dgm:prSet/>
      <dgm:spPr/>
      <dgm:t>
        <a:bodyPr/>
        <a:lstStyle/>
        <a:p>
          <a:endParaRPr lang="en-IN"/>
        </a:p>
      </dgm:t>
    </dgm:pt>
    <dgm:pt modelId="{A96C338D-ABA2-42EA-B0B1-6401527BED21}">
      <dgm:prSet phldrT="[Text]"/>
      <dgm:spPr/>
      <dgm:t>
        <a:bodyPr/>
        <a:lstStyle/>
        <a:p>
          <a:r>
            <a:rPr lang="en-US" dirty="0"/>
            <a:t>Increase in temp. melting polar ice caps</a:t>
          </a:r>
          <a:endParaRPr lang="en-IN" dirty="0"/>
        </a:p>
      </dgm:t>
    </dgm:pt>
    <dgm:pt modelId="{13B2A359-C93D-42FC-9541-48BB73224FBB}" type="parTrans" cxnId="{12FCD569-FC5A-40A6-90CF-F9301BF03BFE}">
      <dgm:prSet/>
      <dgm:spPr/>
      <dgm:t>
        <a:bodyPr/>
        <a:lstStyle/>
        <a:p>
          <a:endParaRPr lang="en-IN"/>
        </a:p>
      </dgm:t>
    </dgm:pt>
    <dgm:pt modelId="{25CB0D77-9A43-4AC6-8419-CD061FE7097D}" type="sibTrans" cxnId="{12FCD569-FC5A-40A6-90CF-F9301BF03BFE}">
      <dgm:prSet/>
      <dgm:spPr/>
      <dgm:t>
        <a:bodyPr/>
        <a:lstStyle/>
        <a:p>
          <a:endParaRPr lang="en-IN"/>
        </a:p>
      </dgm:t>
    </dgm:pt>
    <dgm:pt modelId="{DC8F4B9A-E3BC-4C0F-9D80-FE5ACA6362D5}" type="pres">
      <dgm:prSet presAssocID="{01F6D6A3-95E4-4B41-90EC-50D0317BE828}" presName="Name0" presStyleCnt="0">
        <dgm:presLayoutVars>
          <dgm:dir/>
          <dgm:resizeHandles val="exact"/>
        </dgm:presLayoutVars>
      </dgm:prSet>
      <dgm:spPr/>
    </dgm:pt>
    <dgm:pt modelId="{C5D80F61-2E05-4334-B629-EB8D3E703F9C}" type="pres">
      <dgm:prSet presAssocID="{01F6D6A3-95E4-4B41-90EC-50D0317BE828}" presName="cycle" presStyleCnt="0"/>
      <dgm:spPr/>
    </dgm:pt>
    <dgm:pt modelId="{3593564C-EC03-4369-9635-AC07FD6F2C50}" type="pres">
      <dgm:prSet presAssocID="{A7B8F081-3935-4B05-8C06-6DBA811A90E5}" presName="nodeFirstNode" presStyleLbl="node1" presStyleIdx="0" presStyleCnt="5">
        <dgm:presLayoutVars>
          <dgm:bulletEnabled val="1"/>
        </dgm:presLayoutVars>
      </dgm:prSet>
      <dgm:spPr/>
    </dgm:pt>
    <dgm:pt modelId="{708D815C-1FEC-4C19-96D6-38CBA28A945C}" type="pres">
      <dgm:prSet presAssocID="{7F67AA65-552F-48E0-BAF6-FF83FD991AB3}" presName="sibTransFirstNode" presStyleLbl="bgShp" presStyleIdx="0" presStyleCnt="1"/>
      <dgm:spPr/>
    </dgm:pt>
    <dgm:pt modelId="{003F9793-2840-433D-8D67-1350BAAAB836}" type="pres">
      <dgm:prSet presAssocID="{F0F9A24E-646B-480A-88EE-C53590A4CE8C}" presName="nodeFollowingNodes" presStyleLbl="node1" presStyleIdx="1" presStyleCnt="5">
        <dgm:presLayoutVars>
          <dgm:bulletEnabled val="1"/>
        </dgm:presLayoutVars>
      </dgm:prSet>
      <dgm:spPr/>
    </dgm:pt>
    <dgm:pt modelId="{9969EBD1-E0AC-4646-A324-7E8B3596F3F8}" type="pres">
      <dgm:prSet presAssocID="{088A45FA-9CDC-490C-BCDC-9326767FAB6D}" presName="nodeFollowingNodes" presStyleLbl="node1" presStyleIdx="2" presStyleCnt="5" custRadScaleRad="124777" custRadScaleInc="-18461">
        <dgm:presLayoutVars>
          <dgm:bulletEnabled val="1"/>
        </dgm:presLayoutVars>
      </dgm:prSet>
      <dgm:spPr/>
    </dgm:pt>
    <dgm:pt modelId="{65B4B239-DEEB-4E84-B84B-2EB8BDE8C122}" type="pres">
      <dgm:prSet presAssocID="{BACD754F-DF95-4260-9109-E324CA911666}" presName="nodeFollowingNodes" presStyleLbl="node1" presStyleIdx="3" presStyleCnt="5" custRadScaleRad="122913" custRadScaleInc="21395">
        <dgm:presLayoutVars>
          <dgm:bulletEnabled val="1"/>
        </dgm:presLayoutVars>
      </dgm:prSet>
      <dgm:spPr/>
    </dgm:pt>
    <dgm:pt modelId="{33BCDD1C-F28E-43EE-80F8-949D0A46B6F5}" type="pres">
      <dgm:prSet presAssocID="{A96C338D-ABA2-42EA-B0B1-6401527BED21}" presName="nodeFollowingNodes" presStyleLbl="node1" presStyleIdx="4" presStyleCnt="5">
        <dgm:presLayoutVars>
          <dgm:bulletEnabled val="1"/>
        </dgm:presLayoutVars>
      </dgm:prSet>
      <dgm:spPr/>
    </dgm:pt>
  </dgm:ptLst>
  <dgm:cxnLst>
    <dgm:cxn modelId="{3A67B401-E0B6-4E2B-BEDC-B500985995A6}" type="presOf" srcId="{088A45FA-9CDC-490C-BCDC-9326767FAB6D}" destId="{9969EBD1-E0AC-4646-A324-7E8B3596F3F8}" srcOrd="0" destOrd="0" presId="urn:microsoft.com/office/officeart/2005/8/layout/cycle3"/>
    <dgm:cxn modelId="{8BE2711A-B3E6-49E2-82FA-11D25F0CF5F5}" type="presOf" srcId="{01F6D6A3-95E4-4B41-90EC-50D0317BE828}" destId="{DC8F4B9A-E3BC-4C0F-9D80-FE5ACA6362D5}" srcOrd="0" destOrd="0" presId="urn:microsoft.com/office/officeart/2005/8/layout/cycle3"/>
    <dgm:cxn modelId="{E12FCF33-4B48-42C6-85EC-295A5B969CD0}" type="presOf" srcId="{F0F9A24E-646B-480A-88EE-C53590A4CE8C}" destId="{003F9793-2840-433D-8D67-1350BAAAB836}" srcOrd="0" destOrd="0" presId="urn:microsoft.com/office/officeart/2005/8/layout/cycle3"/>
    <dgm:cxn modelId="{12FCD569-FC5A-40A6-90CF-F9301BF03BFE}" srcId="{01F6D6A3-95E4-4B41-90EC-50D0317BE828}" destId="{A96C338D-ABA2-42EA-B0B1-6401527BED21}" srcOrd="4" destOrd="0" parTransId="{13B2A359-C93D-42FC-9541-48BB73224FBB}" sibTransId="{25CB0D77-9A43-4AC6-8419-CD061FE7097D}"/>
    <dgm:cxn modelId="{0CE7F149-6C6C-46A9-8BF0-A1F0A01B1153}" srcId="{01F6D6A3-95E4-4B41-90EC-50D0317BE828}" destId="{F0F9A24E-646B-480A-88EE-C53590A4CE8C}" srcOrd="1" destOrd="0" parTransId="{F9139B56-D07F-4FE7-9B6B-45F6426D2AF2}" sibTransId="{B3717C62-BE69-4827-9DFB-C9B3E0873636}"/>
    <dgm:cxn modelId="{BA408E85-D318-4339-B462-37D35A82B108}" type="presOf" srcId="{A7B8F081-3935-4B05-8C06-6DBA811A90E5}" destId="{3593564C-EC03-4369-9635-AC07FD6F2C50}" srcOrd="0" destOrd="0" presId="urn:microsoft.com/office/officeart/2005/8/layout/cycle3"/>
    <dgm:cxn modelId="{6E2E74DB-7784-43AF-9EE5-498E9D8EE5DB}" type="presOf" srcId="{BACD754F-DF95-4260-9109-E324CA911666}" destId="{65B4B239-DEEB-4E84-B84B-2EB8BDE8C122}" srcOrd="0" destOrd="0" presId="urn:microsoft.com/office/officeart/2005/8/layout/cycle3"/>
    <dgm:cxn modelId="{83D74FE0-1C43-4717-B614-ED229EED2F50}" srcId="{01F6D6A3-95E4-4B41-90EC-50D0317BE828}" destId="{A7B8F081-3935-4B05-8C06-6DBA811A90E5}" srcOrd="0" destOrd="0" parTransId="{3A0CBC08-AC43-40B8-B169-705CD1B9C19E}" sibTransId="{7F67AA65-552F-48E0-BAF6-FF83FD991AB3}"/>
    <dgm:cxn modelId="{C0E4E5E4-9CA5-423B-9E11-DD7546CC6BD7}" srcId="{01F6D6A3-95E4-4B41-90EC-50D0317BE828}" destId="{BACD754F-DF95-4260-9109-E324CA911666}" srcOrd="3" destOrd="0" parTransId="{25C81C47-F59F-4A63-ADDE-605BAA6D020E}" sibTransId="{2C973ACF-E47E-435E-90C5-B6C8DFFE285C}"/>
    <dgm:cxn modelId="{EF8F6CF4-1CA9-4BDB-B348-470D2244F7BD}" srcId="{01F6D6A3-95E4-4B41-90EC-50D0317BE828}" destId="{088A45FA-9CDC-490C-BCDC-9326767FAB6D}" srcOrd="2" destOrd="0" parTransId="{3647739F-6CEC-4888-A146-6E729DF65F81}" sibTransId="{DA3FD064-1E82-48D9-8F4B-9294E688AC51}"/>
    <dgm:cxn modelId="{77EC92F7-5AB1-4207-A380-AB9B9778ADB3}" type="presOf" srcId="{7F67AA65-552F-48E0-BAF6-FF83FD991AB3}" destId="{708D815C-1FEC-4C19-96D6-38CBA28A945C}" srcOrd="0" destOrd="0" presId="urn:microsoft.com/office/officeart/2005/8/layout/cycle3"/>
    <dgm:cxn modelId="{A4C307FC-E7F0-4953-8BA9-AF03AB5B05FE}" type="presOf" srcId="{A96C338D-ABA2-42EA-B0B1-6401527BED21}" destId="{33BCDD1C-F28E-43EE-80F8-949D0A46B6F5}" srcOrd="0" destOrd="0" presId="urn:microsoft.com/office/officeart/2005/8/layout/cycle3"/>
    <dgm:cxn modelId="{F6D88F3F-549F-42B3-8040-4CD5F28FB3C3}" type="presParOf" srcId="{DC8F4B9A-E3BC-4C0F-9D80-FE5ACA6362D5}" destId="{C5D80F61-2E05-4334-B629-EB8D3E703F9C}" srcOrd="0" destOrd="0" presId="urn:microsoft.com/office/officeart/2005/8/layout/cycle3"/>
    <dgm:cxn modelId="{04AC5263-162B-426D-AEDA-3F28DF1F0ACA}" type="presParOf" srcId="{C5D80F61-2E05-4334-B629-EB8D3E703F9C}" destId="{3593564C-EC03-4369-9635-AC07FD6F2C50}" srcOrd="0" destOrd="0" presId="urn:microsoft.com/office/officeart/2005/8/layout/cycle3"/>
    <dgm:cxn modelId="{0173EB7E-858C-4A8A-9544-152DA12B5943}" type="presParOf" srcId="{C5D80F61-2E05-4334-B629-EB8D3E703F9C}" destId="{708D815C-1FEC-4C19-96D6-38CBA28A945C}" srcOrd="1" destOrd="0" presId="urn:microsoft.com/office/officeart/2005/8/layout/cycle3"/>
    <dgm:cxn modelId="{3EA75AF5-08C9-4189-A8C4-25A88AD20629}" type="presParOf" srcId="{C5D80F61-2E05-4334-B629-EB8D3E703F9C}" destId="{003F9793-2840-433D-8D67-1350BAAAB836}" srcOrd="2" destOrd="0" presId="urn:microsoft.com/office/officeart/2005/8/layout/cycle3"/>
    <dgm:cxn modelId="{E2B29541-A330-42E8-892F-F60F7455D244}" type="presParOf" srcId="{C5D80F61-2E05-4334-B629-EB8D3E703F9C}" destId="{9969EBD1-E0AC-4646-A324-7E8B3596F3F8}" srcOrd="3" destOrd="0" presId="urn:microsoft.com/office/officeart/2005/8/layout/cycle3"/>
    <dgm:cxn modelId="{424C4BB4-A2F4-4332-9D63-EBF0C448D361}" type="presParOf" srcId="{C5D80F61-2E05-4334-B629-EB8D3E703F9C}" destId="{65B4B239-DEEB-4E84-B84B-2EB8BDE8C122}" srcOrd="4" destOrd="0" presId="urn:microsoft.com/office/officeart/2005/8/layout/cycle3"/>
    <dgm:cxn modelId="{BD2D2385-A25D-4655-962D-146E256CAF31}" type="presParOf" srcId="{C5D80F61-2E05-4334-B629-EB8D3E703F9C}" destId="{33BCDD1C-F28E-43EE-80F8-949D0A46B6F5}" srcOrd="5" destOrd="0" presId="urn:microsoft.com/office/officeart/2005/8/layout/cycle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8D815C-1FEC-4C19-96D6-38CBA28A945C}">
      <dsp:nvSpPr>
        <dsp:cNvPr id="0" name=""/>
        <dsp:cNvSpPr/>
      </dsp:nvSpPr>
      <dsp:spPr>
        <a:xfrm>
          <a:off x="1354911" y="-31652"/>
          <a:ext cx="5418176" cy="5418176"/>
        </a:xfrm>
        <a:prstGeom prst="circularArrow">
          <a:avLst>
            <a:gd name="adj1" fmla="val 5544"/>
            <a:gd name="adj2" fmla="val 330680"/>
            <a:gd name="adj3" fmla="val 13769676"/>
            <a:gd name="adj4" fmla="val 17389769"/>
            <a:gd name="adj5" fmla="val 5757"/>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593564C-EC03-4369-9635-AC07FD6F2C50}">
      <dsp:nvSpPr>
        <dsp:cNvPr id="0" name=""/>
        <dsp:cNvSpPr/>
      </dsp:nvSpPr>
      <dsp:spPr>
        <a:xfrm>
          <a:off x="2792015" y="2768"/>
          <a:ext cx="2543968" cy="12719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Cyano-bacteria</a:t>
          </a:r>
          <a:endParaRPr lang="en-IN" sz="2300" kern="1200" dirty="0"/>
        </a:p>
      </dsp:txBody>
      <dsp:txXfrm>
        <a:off x="2854108" y="64861"/>
        <a:ext cx="2419782" cy="1147798"/>
      </dsp:txXfrm>
    </dsp:sp>
    <dsp:sp modelId="{003F9793-2840-433D-8D67-1350BAAAB836}">
      <dsp:nvSpPr>
        <dsp:cNvPr id="0" name=""/>
        <dsp:cNvSpPr/>
      </dsp:nvSpPr>
      <dsp:spPr>
        <a:xfrm>
          <a:off x="4989453" y="1599300"/>
          <a:ext cx="2543968" cy="12719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CO</a:t>
          </a:r>
          <a:r>
            <a:rPr lang="en-US" sz="2300" kern="1200" baseline="-25000" dirty="0"/>
            <a:t>2</a:t>
          </a:r>
          <a:r>
            <a:rPr lang="en-US" sz="2300" kern="1200" dirty="0"/>
            <a:t> to O</a:t>
          </a:r>
          <a:r>
            <a:rPr lang="en-US" sz="2300" kern="1200" baseline="-25000" dirty="0"/>
            <a:t>2</a:t>
          </a:r>
          <a:r>
            <a:rPr lang="en-US" sz="2300" kern="1200" dirty="0"/>
            <a:t> conversion</a:t>
          </a:r>
          <a:endParaRPr lang="en-IN" sz="2300" kern="1200" dirty="0"/>
        </a:p>
      </dsp:txBody>
      <dsp:txXfrm>
        <a:off x="5051546" y="1661393"/>
        <a:ext cx="2419782" cy="1147798"/>
      </dsp:txXfrm>
    </dsp:sp>
    <dsp:sp modelId="{9969EBD1-E0AC-4646-A324-7E8B3596F3F8}">
      <dsp:nvSpPr>
        <dsp:cNvPr id="0" name=""/>
        <dsp:cNvSpPr/>
      </dsp:nvSpPr>
      <dsp:spPr>
        <a:xfrm>
          <a:off x="4903136" y="4185312"/>
          <a:ext cx="2543968" cy="12719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O</a:t>
          </a:r>
          <a:r>
            <a:rPr lang="en-US" sz="2300" kern="1200" baseline="-25000" dirty="0"/>
            <a:t>2</a:t>
          </a:r>
          <a:r>
            <a:rPr lang="en-US" sz="2300" kern="1200" dirty="0"/>
            <a:t> to O</a:t>
          </a:r>
          <a:r>
            <a:rPr lang="en-US" sz="2300" kern="1200" baseline="-25000" dirty="0"/>
            <a:t>3</a:t>
          </a:r>
          <a:r>
            <a:rPr lang="en-US" sz="2300" kern="1200" dirty="0"/>
            <a:t> @exosphere</a:t>
          </a:r>
          <a:endParaRPr lang="en-IN" sz="2300" kern="1200" dirty="0"/>
        </a:p>
      </dsp:txBody>
      <dsp:txXfrm>
        <a:off x="4965229" y="4247405"/>
        <a:ext cx="2419782" cy="1147798"/>
      </dsp:txXfrm>
    </dsp:sp>
    <dsp:sp modelId="{65B4B239-DEEB-4E84-B84B-2EB8BDE8C122}">
      <dsp:nvSpPr>
        <dsp:cNvPr id="0" name=""/>
        <dsp:cNvSpPr/>
      </dsp:nvSpPr>
      <dsp:spPr>
        <a:xfrm>
          <a:off x="654000" y="4182545"/>
          <a:ext cx="2543968" cy="12719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O</a:t>
          </a:r>
          <a:r>
            <a:rPr lang="en-US" sz="2300" kern="1200" baseline="-25000" dirty="0"/>
            <a:t>3</a:t>
          </a:r>
          <a:r>
            <a:rPr lang="en-US" sz="2300" kern="1200" dirty="0"/>
            <a:t> traps heat</a:t>
          </a:r>
          <a:endParaRPr lang="en-IN" sz="2300" kern="1200" dirty="0"/>
        </a:p>
      </dsp:txBody>
      <dsp:txXfrm>
        <a:off x="716093" y="4244638"/>
        <a:ext cx="2419782" cy="1147798"/>
      </dsp:txXfrm>
    </dsp:sp>
    <dsp:sp modelId="{33BCDD1C-F28E-43EE-80F8-949D0A46B6F5}">
      <dsp:nvSpPr>
        <dsp:cNvPr id="0" name=""/>
        <dsp:cNvSpPr/>
      </dsp:nvSpPr>
      <dsp:spPr>
        <a:xfrm>
          <a:off x="594577" y="1599300"/>
          <a:ext cx="2543968" cy="12719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Increase in temp. melting polar ice caps</a:t>
          </a:r>
          <a:endParaRPr lang="en-IN" sz="2300" kern="1200" dirty="0"/>
        </a:p>
      </dsp:txBody>
      <dsp:txXfrm>
        <a:off x="656670" y="1661393"/>
        <a:ext cx="2419782" cy="1147798"/>
      </dsp:txXfrm>
    </dsp:sp>
  </dsp:spTree>
</dsp:drawing>
</file>

<file path=ppt/diagrams/layout1.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audio1.wav>
</file>

<file path=ppt/media/audio2.wav>
</file>

<file path=ppt/media/audio20.wav>
</file>

<file path=ppt/media/audio3.wav>
</file>

<file path=ppt/media/audio30.wav>
</file>

<file path=ppt/media/audio4.wav>
</file>

<file path=ppt/media/audio40.wav>
</file>

<file path=ppt/media/audio5.wav>
</file>

<file path=ppt/media/audio50.wav>
</file>

<file path=ppt/media/audio6.wav>
</file>

<file path=ppt/media/audio60.wav>
</file>

<file path=ppt/media/audio7.wav>
</file>

<file path=ppt/media/audio8.wav>
</file>

<file path=ppt/media/image1.jpeg>
</file>

<file path=ppt/media/image10.jpeg>
</file>

<file path=ppt/media/image11.png>
</file>

<file path=ppt/media/image12.jpeg>
</file>

<file path=ppt/media/image13.jpeg>
</file>

<file path=ppt/media/image14.jpeg>
</file>

<file path=ppt/media/image15.jpeg>
</file>

<file path=ppt/media/image16.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9EC94-48EA-41C7-B92D-853E9669C5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8E90A45-1D0D-42C2-815D-67AF9008CE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6C294C2-7396-4706-8ED1-A45B17F3EA9A}"/>
              </a:ext>
            </a:extLst>
          </p:cNvPr>
          <p:cNvSpPr>
            <a:spLocks noGrp="1"/>
          </p:cNvSpPr>
          <p:nvPr>
            <p:ph type="dt" sz="half" idx="10"/>
          </p:nvPr>
        </p:nvSpPr>
        <p:spPr/>
        <p:txBody>
          <a:bodyPr/>
          <a:lstStyle/>
          <a:p>
            <a:fld id="{1CA76DFE-A9CD-451C-BD51-49FF0B6E8585}" type="datetimeFigureOut">
              <a:rPr lang="en-IN" smtClean="0"/>
              <a:pPr/>
              <a:t>12-08-2022</a:t>
            </a:fld>
            <a:endParaRPr lang="en-IN"/>
          </a:p>
        </p:txBody>
      </p:sp>
      <p:sp>
        <p:nvSpPr>
          <p:cNvPr id="5" name="Footer Placeholder 4">
            <a:extLst>
              <a:ext uri="{FF2B5EF4-FFF2-40B4-BE49-F238E27FC236}">
                <a16:creationId xmlns:a16="http://schemas.microsoft.com/office/drawing/2014/main" id="{4601D50B-7388-4231-9E7C-C207D29BFB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EB98237-5BFD-4E7D-8D5E-C682D0CF4490}"/>
              </a:ext>
            </a:extLst>
          </p:cNvPr>
          <p:cNvSpPr>
            <a:spLocks noGrp="1"/>
          </p:cNvSpPr>
          <p:nvPr>
            <p:ph type="sldNum" sz="quarter" idx="12"/>
          </p:nvPr>
        </p:nvSpPr>
        <p:spPr/>
        <p:txBody>
          <a:bodyPr/>
          <a:lstStyle/>
          <a:p>
            <a:fld id="{F70C3950-E122-48D2-B39D-0C3263B2C8DA}" type="slidenum">
              <a:rPr lang="en-IN" smtClean="0"/>
              <a:pPr/>
              <a:t>‹#›</a:t>
            </a:fld>
            <a:endParaRPr lang="en-IN"/>
          </a:p>
        </p:txBody>
      </p:sp>
    </p:spTree>
    <p:extLst>
      <p:ext uri="{BB962C8B-B14F-4D97-AF65-F5344CB8AC3E}">
        <p14:creationId xmlns:p14="http://schemas.microsoft.com/office/powerpoint/2010/main" val="3967564822"/>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46A9F-3151-434F-8118-3F7E4383DDF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6704511-610F-48AB-8417-89B16EADED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3502EB4-82F5-4E71-B694-78B5180EA4F7}"/>
              </a:ext>
            </a:extLst>
          </p:cNvPr>
          <p:cNvSpPr>
            <a:spLocks noGrp="1"/>
          </p:cNvSpPr>
          <p:nvPr>
            <p:ph type="dt" sz="half" idx="10"/>
          </p:nvPr>
        </p:nvSpPr>
        <p:spPr/>
        <p:txBody>
          <a:bodyPr/>
          <a:lstStyle/>
          <a:p>
            <a:fld id="{1CA76DFE-A9CD-451C-BD51-49FF0B6E8585}" type="datetimeFigureOut">
              <a:rPr lang="en-IN" smtClean="0"/>
              <a:pPr/>
              <a:t>12-08-2022</a:t>
            </a:fld>
            <a:endParaRPr lang="en-IN"/>
          </a:p>
        </p:txBody>
      </p:sp>
      <p:sp>
        <p:nvSpPr>
          <p:cNvPr id="5" name="Footer Placeholder 4">
            <a:extLst>
              <a:ext uri="{FF2B5EF4-FFF2-40B4-BE49-F238E27FC236}">
                <a16:creationId xmlns:a16="http://schemas.microsoft.com/office/drawing/2014/main" id="{B44AB5C2-CFE9-4BC8-839C-F3973CBA8A5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B04D70C-7730-4475-961F-281797E15C51}"/>
              </a:ext>
            </a:extLst>
          </p:cNvPr>
          <p:cNvSpPr>
            <a:spLocks noGrp="1"/>
          </p:cNvSpPr>
          <p:nvPr>
            <p:ph type="sldNum" sz="quarter" idx="12"/>
          </p:nvPr>
        </p:nvSpPr>
        <p:spPr/>
        <p:txBody>
          <a:bodyPr/>
          <a:lstStyle/>
          <a:p>
            <a:fld id="{F70C3950-E122-48D2-B39D-0C3263B2C8DA}" type="slidenum">
              <a:rPr lang="en-IN" smtClean="0"/>
              <a:pPr/>
              <a:t>‹#›</a:t>
            </a:fld>
            <a:endParaRPr lang="en-IN"/>
          </a:p>
        </p:txBody>
      </p:sp>
    </p:spTree>
    <p:extLst>
      <p:ext uri="{BB962C8B-B14F-4D97-AF65-F5344CB8AC3E}">
        <p14:creationId xmlns:p14="http://schemas.microsoft.com/office/powerpoint/2010/main" val="1401186470"/>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6BE0C6-E0C3-4DE3-823E-9354101AE75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4831E3F-3DED-441E-96C6-86812C28AB0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078368-40BB-4343-A1EF-91288F6DE094}"/>
              </a:ext>
            </a:extLst>
          </p:cNvPr>
          <p:cNvSpPr>
            <a:spLocks noGrp="1"/>
          </p:cNvSpPr>
          <p:nvPr>
            <p:ph type="dt" sz="half" idx="10"/>
          </p:nvPr>
        </p:nvSpPr>
        <p:spPr/>
        <p:txBody>
          <a:bodyPr/>
          <a:lstStyle/>
          <a:p>
            <a:fld id="{1CA76DFE-A9CD-451C-BD51-49FF0B6E8585}" type="datetimeFigureOut">
              <a:rPr lang="en-IN" smtClean="0"/>
              <a:pPr/>
              <a:t>12-08-2022</a:t>
            </a:fld>
            <a:endParaRPr lang="en-IN"/>
          </a:p>
        </p:txBody>
      </p:sp>
      <p:sp>
        <p:nvSpPr>
          <p:cNvPr id="5" name="Footer Placeholder 4">
            <a:extLst>
              <a:ext uri="{FF2B5EF4-FFF2-40B4-BE49-F238E27FC236}">
                <a16:creationId xmlns:a16="http://schemas.microsoft.com/office/drawing/2014/main" id="{E5D1BB5F-BEEA-4592-BC3C-95D9B5751AA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1487CC-7C26-4107-B36C-7BA8ECE64C07}"/>
              </a:ext>
            </a:extLst>
          </p:cNvPr>
          <p:cNvSpPr>
            <a:spLocks noGrp="1"/>
          </p:cNvSpPr>
          <p:nvPr>
            <p:ph type="sldNum" sz="quarter" idx="12"/>
          </p:nvPr>
        </p:nvSpPr>
        <p:spPr/>
        <p:txBody>
          <a:bodyPr/>
          <a:lstStyle/>
          <a:p>
            <a:fld id="{F70C3950-E122-48D2-B39D-0C3263B2C8DA}" type="slidenum">
              <a:rPr lang="en-IN" smtClean="0"/>
              <a:pPr/>
              <a:t>‹#›</a:t>
            </a:fld>
            <a:endParaRPr lang="en-IN"/>
          </a:p>
        </p:txBody>
      </p:sp>
    </p:spTree>
    <p:extLst>
      <p:ext uri="{BB962C8B-B14F-4D97-AF65-F5344CB8AC3E}">
        <p14:creationId xmlns:p14="http://schemas.microsoft.com/office/powerpoint/2010/main" val="1356904621"/>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06F91-F18C-455B-8B36-F5429A4CB9D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381742E-9E40-410E-A84E-289FCFDFB9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529A5F5-3D69-4597-A780-F2B46A11DC18}"/>
              </a:ext>
            </a:extLst>
          </p:cNvPr>
          <p:cNvSpPr>
            <a:spLocks noGrp="1"/>
          </p:cNvSpPr>
          <p:nvPr>
            <p:ph type="dt" sz="half" idx="10"/>
          </p:nvPr>
        </p:nvSpPr>
        <p:spPr/>
        <p:txBody>
          <a:bodyPr/>
          <a:lstStyle/>
          <a:p>
            <a:fld id="{1CA76DFE-A9CD-451C-BD51-49FF0B6E8585}" type="datetimeFigureOut">
              <a:rPr lang="en-IN" smtClean="0"/>
              <a:pPr/>
              <a:t>12-08-2022</a:t>
            </a:fld>
            <a:endParaRPr lang="en-IN"/>
          </a:p>
        </p:txBody>
      </p:sp>
      <p:sp>
        <p:nvSpPr>
          <p:cNvPr id="5" name="Footer Placeholder 4">
            <a:extLst>
              <a:ext uri="{FF2B5EF4-FFF2-40B4-BE49-F238E27FC236}">
                <a16:creationId xmlns:a16="http://schemas.microsoft.com/office/drawing/2014/main" id="{158F2BAC-66E3-407C-A21E-B0E0839AAB5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F69C946-C111-4B56-9AAF-79BC0BAE9345}"/>
              </a:ext>
            </a:extLst>
          </p:cNvPr>
          <p:cNvSpPr>
            <a:spLocks noGrp="1"/>
          </p:cNvSpPr>
          <p:nvPr>
            <p:ph type="sldNum" sz="quarter" idx="12"/>
          </p:nvPr>
        </p:nvSpPr>
        <p:spPr/>
        <p:txBody>
          <a:bodyPr/>
          <a:lstStyle/>
          <a:p>
            <a:fld id="{F70C3950-E122-48D2-B39D-0C3263B2C8DA}" type="slidenum">
              <a:rPr lang="en-IN" smtClean="0"/>
              <a:pPr/>
              <a:t>‹#›</a:t>
            </a:fld>
            <a:endParaRPr lang="en-IN"/>
          </a:p>
        </p:txBody>
      </p:sp>
    </p:spTree>
    <p:extLst>
      <p:ext uri="{BB962C8B-B14F-4D97-AF65-F5344CB8AC3E}">
        <p14:creationId xmlns:p14="http://schemas.microsoft.com/office/powerpoint/2010/main" val="2018659563"/>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A194A-0C41-4C7D-898E-07825B8BC0E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565E8DA-73B4-4E35-9EF5-70F5DB8ACC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4C770E-44B5-4441-AAA0-0BABFFDE63F3}"/>
              </a:ext>
            </a:extLst>
          </p:cNvPr>
          <p:cNvSpPr>
            <a:spLocks noGrp="1"/>
          </p:cNvSpPr>
          <p:nvPr>
            <p:ph type="dt" sz="half" idx="10"/>
          </p:nvPr>
        </p:nvSpPr>
        <p:spPr/>
        <p:txBody>
          <a:bodyPr/>
          <a:lstStyle/>
          <a:p>
            <a:fld id="{1CA76DFE-A9CD-451C-BD51-49FF0B6E8585}" type="datetimeFigureOut">
              <a:rPr lang="en-IN" smtClean="0"/>
              <a:pPr/>
              <a:t>12-08-2022</a:t>
            </a:fld>
            <a:endParaRPr lang="en-IN"/>
          </a:p>
        </p:txBody>
      </p:sp>
      <p:sp>
        <p:nvSpPr>
          <p:cNvPr id="5" name="Footer Placeholder 4">
            <a:extLst>
              <a:ext uri="{FF2B5EF4-FFF2-40B4-BE49-F238E27FC236}">
                <a16:creationId xmlns:a16="http://schemas.microsoft.com/office/drawing/2014/main" id="{542D815F-84B3-4B04-887E-3820849A75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F6586DB-4448-43EB-945A-7A8F1CEC2FC8}"/>
              </a:ext>
            </a:extLst>
          </p:cNvPr>
          <p:cNvSpPr>
            <a:spLocks noGrp="1"/>
          </p:cNvSpPr>
          <p:nvPr>
            <p:ph type="sldNum" sz="quarter" idx="12"/>
          </p:nvPr>
        </p:nvSpPr>
        <p:spPr/>
        <p:txBody>
          <a:bodyPr/>
          <a:lstStyle/>
          <a:p>
            <a:fld id="{F70C3950-E122-48D2-B39D-0C3263B2C8DA}" type="slidenum">
              <a:rPr lang="en-IN" smtClean="0"/>
              <a:pPr/>
              <a:t>‹#›</a:t>
            </a:fld>
            <a:endParaRPr lang="en-IN"/>
          </a:p>
        </p:txBody>
      </p:sp>
    </p:spTree>
    <p:extLst>
      <p:ext uri="{BB962C8B-B14F-4D97-AF65-F5344CB8AC3E}">
        <p14:creationId xmlns:p14="http://schemas.microsoft.com/office/powerpoint/2010/main" val="1485994831"/>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BFBE2-04DF-412A-A1DF-FE1D2DDE960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FD2955E-35E5-4547-A792-209E697619A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AE1D189-FA81-4712-8782-E9175D82A7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7D0C0A2-177F-4E60-B5BA-7016968F5236}"/>
              </a:ext>
            </a:extLst>
          </p:cNvPr>
          <p:cNvSpPr>
            <a:spLocks noGrp="1"/>
          </p:cNvSpPr>
          <p:nvPr>
            <p:ph type="dt" sz="half" idx="10"/>
          </p:nvPr>
        </p:nvSpPr>
        <p:spPr/>
        <p:txBody>
          <a:bodyPr/>
          <a:lstStyle/>
          <a:p>
            <a:fld id="{1CA76DFE-A9CD-451C-BD51-49FF0B6E8585}" type="datetimeFigureOut">
              <a:rPr lang="en-IN" smtClean="0"/>
              <a:pPr/>
              <a:t>12-08-2022</a:t>
            </a:fld>
            <a:endParaRPr lang="en-IN"/>
          </a:p>
        </p:txBody>
      </p:sp>
      <p:sp>
        <p:nvSpPr>
          <p:cNvPr id="6" name="Footer Placeholder 5">
            <a:extLst>
              <a:ext uri="{FF2B5EF4-FFF2-40B4-BE49-F238E27FC236}">
                <a16:creationId xmlns:a16="http://schemas.microsoft.com/office/drawing/2014/main" id="{5A1FD82E-3016-4585-961D-606FA606708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7242BB5-A333-4EBF-A35D-CA99308E0C19}"/>
              </a:ext>
            </a:extLst>
          </p:cNvPr>
          <p:cNvSpPr>
            <a:spLocks noGrp="1"/>
          </p:cNvSpPr>
          <p:nvPr>
            <p:ph type="sldNum" sz="quarter" idx="12"/>
          </p:nvPr>
        </p:nvSpPr>
        <p:spPr/>
        <p:txBody>
          <a:bodyPr/>
          <a:lstStyle/>
          <a:p>
            <a:fld id="{F70C3950-E122-48D2-B39D-0C3263B2C8DA}" type="slidenum">
              <a:rPr lang="en-IN" smtClean="0"/>
              <a:pPr/>
              <a:t>‹#›</a:t>
            </a:fld>
            <a:endParaRPr lang="en-IN"/>
          </a:p>
        </p:txBody>
      </p:sp>
    </p:spTree>
    <p:extLst>
      <p:ext uri="{BB962C8B-B14F-4D97-AF65-F5344CB8AC3E}">
        <p14:creationId xmlns:p14="http://schemas.microsoft.com/office/powerpoint/2010/main" val="22983726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73A09-1F5F-4D60-B6E0-C1DA0F72210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15E5078-855E-46CA-98FD-374F0D8593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F8DF58-42C2-411D-A8EE-8A70614943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A8C1F57-FC47-4DBB-9AEB-C4A0215010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1D32D1-DCF3-4FAC-9BCB-4B3D2580CE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A0FD9C5-9804-47B0-B07C-D2C8E744C0DF}"/>
              </a:ext>
            </a:extLst>
          </p:cNvPr>
          <p:cNvSpPr>
            <a:spLocks noGrp="1"/>
          </p:cNvSpPr>
          <p:nvPr>
            <p:ph type="dt" sz="half" idx="10"/>
          </p:nvPr>
        </p:nvSpPr>
        <p:spPr/>
        <p:txBody>
          <a:bodyPr/>
          <a:lstStyle/>
          <a:p>
            <a:fld id="{1CA76DFE-A9CD-451C-BD51-49FF0B6E8585}" type="datetimeFigureOut">
              <a:rPr lang="en-IN" smtClean="0"/>
              <a:pPr/>
              <a:t>12-08-2022</a:t>
            </a:fld>
            <a:endParaRPr lang="en-IN"/>
          </a:p>
        </p:txBody>
      </p:sp>
      <p:sp>
        <p:nvSpPr>
          <p:cNvPr id="8" name="Footer Placeholder 7">
            <a:extLst>
              <a:ext uri="{FF2B5EF4-FFF2-40B4-BE49-F238E27FC236}">
                <a16:creationId xmlns:a16="http://schemas.microsoft.com/office/drawing/2014/main" id="{904E6954-8407-469F-83D9-7623F378777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86C13CC-C090-47D0-A49A-A5F02740A206}"/>
              </a:ext>
            </a:extLst>
          </p:cNvPr>
          <p:cNvSpPr>
            <a:spLocks noGrp="1"/>
          </p:cNvSpPr>
          <p:nvPr>
            <p:ph type="sldNum" sz="quarter" idx="12"/>
          </p:nvPr>
        </p:nvSpPr>
        <p:spPr/>
        <p:txBody>
          <a:bodyPr/>
          <a:lstStyle/>
          <a:p>
            <a:fld id="{F70C3950-E122-48D2-B39D-0C3263B2C8DA}" type="slidenum">
              <a:rPr lang="en-IN" smtClean="0"/>
              <a:pPr/>
              <a:t>‹#›</a:t>
            </a:fld>
            <a:endParaRPr lang="en-IN"/>
          </a:p>
        </p:txBody>
      </p:sp>
    </p:spTree>
    <p:extLst>
      <p:ext uri="{BB962C8B-B14F-4D97-AF65-F5344CB8AC3E}">
        <p14:creationId xmlns:p14="http://schemas.microsoft.com/office/powerpoint/2010/main" val="366265984"/>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698CD-2138-4A45-BEF0-5940A3F9894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AAA7973-8F96-4A68-8AFB-E556133A7781}"/>
              </a:ext>
            </a:extLst>
          </p:cNvPr>
          <p:cNvSpPr>
            <a:spLocks noGrp="1"/>
          </p:cNvSpPr>
          <p:nvPr>
            <p:ph type="dt" sz="half" idx="10"/>
          </p:nvPr>
        </p:nvSpPr>
        <p:spPr/>
        <p:txBody>
          <a:bodyPr/>
          <a:lstStyle/>
          <a:p>
            <a:fld id="{1CA76DFE-A9CD-451C-BD51-49FF0B6E8585}" type="datetimeFigureOut">
              <a:rPr lang="en-IN" smtClean="0"/>
              <a:pPr/>
              <a:t>12-08-2022</a:t>
            </a:fld>
            <a:endParaRPr lang="en-IN"/>
          </a:p>
        </p:txBody>
      </p:sp>
      <p:sp>
        <p:nvSpPr>
          <p:cNvPr id="4" name="Footer Placeholder 3">
            <a:extLst>
              <a:ext uri="{FF2B5EF4-FFF2-40B4-BE49-F238E27FC236}">
                <a16:creationId xmlns:a16="http://schemas.microsoft.com/office/drawing/2014/main" id="{76DE23A4-9751-4958-9623-690C125F7B8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DA6FA3A-AC71-4E20-88D2-3188495DB0DE}"/>
              </a:ext>
            </a:extLst>
          </p:cNvPr>
          <p:cNvSpPr>
            <a:spLocks noGrp="1"/>
          </p:cNvSpPr>
          <p:nvPr>
            <p:ph type="sldNum" sz="quarter" idx="12"/>
          </p:nvPr>
        </p:nvSpPr>
        <p:spPr/>
        <p:txBody>
          <a:bodyPr/>
          <a:lstStyle/>
          <a:p>
            <a:fld id="{F70C3950-E122-48D2-B39D-0C3263B2C8DA}" type="slidenum">
              <a:rPr lang="en-IN" smtClean="0"/>
              <a:pPr/>
              <a:t>‹#›</a:t>
            </a:fld>
            <a:endParaRPr lang="en-IN"/>
          </a:p>
        </p:txBody>
      </p:sp>
    </p:spTree>
    <p:extLst>
      <p:ext uri="{BB962C8B-B14F-4D97-AF65-F5344CB8AC3E}">
        <p14:creationId xmlns:p14="http://schemas.microsoft.com/office/powerpoint/2010/main" val="468878578"/>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018A12-145B-44E0-8D35-CDF788BBB7D4}"/>
              </a:ext>
            </a:extLst>
          </p:cNvPr>
          <p:cNvSpPr>
            <a:spLocks noGrp="1"/>
          </p:cNvSpPr>
          <p:nvPr>
            <p:ph type="dt" sz="half" idx="10"/>
          </p:nvPr>
        </p:nvSpPr>
        <p:spPr/>
        <p:txBody>
          <a:bodyPr/>
          <a:lstStyle/>
          <a:p>
            <a:fld id="{1CA76DFE-A9CD-451C-BD51-49FF0B6E8585}" type="datetimeFigureOut">
              <a:rPr lang="en-IN" smtClean="0"/>
              <a:pPr/>
              <a:t>12-08-2022</a:t>
            </a:fld>
            <a:endParaRPr lang="en-IN"/>
          </a:p>
        </p:txBody>
      </p:sp>
      <p:sp>
        <p:nvSpPr>
          <p:cNvPr id="3" name="Footer Placeholder 2">
            <a:extLst>
              <a:ext uri="{FF2B5EF4-FFF2-40B4-BE49-F238E27FC236}">
                <a16:creationId xmlns:a16="http://schemas.microsoft.com/office/drawing/2014/main" id="{FD4E3904-FEA8-4ABD-B3F4-6D5BBF43A38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A19A771-D33D-429D-8A53-1F2E4A813CBA}"/>
              </a:ext>
            </a:extLst>
          </p:cNvPr>
          <p:cNvSpPr>
            <a:spLocks noGrp="1"/>
          </p:cNvSpPr>
          <p:nvPr>
            <p:ph type="sldNum" sz="quarter" idx="12"/>
          </p:nvPr>
        </p:nvSpPr>
        <p:spPr/>
        <p:txBody>
          <a:bodyPr/>
          <a:lstStyle/>
          <a:p>
            <a:fld id="{F70C3950-E122-48D2-B39D-0C3263B2C8DA}" type="slidenum">
              <a:rPr lang="en-IN" smtClean="0"/>
              <a:pPr/>
              <a:t>‹#›</a:t>
            </a:fld>
            <a:endParaRPr lang="en-IN"/>
          </a:p>
        </p:txBody>
      </p:sp>
    </p:spTree>
    <p:extLst>
      <p:ext uri="{BB962C8B-B14F-4D97-AF65-F5344CB8AC3E}">
        <p14:creationId xmlns:p14="http://schemas.microsoft.com/office/powerpoint/2010/main" val="1647459210"/>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6C074-7AFA-4A97-AA3A-2E8544B077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2D26E9B-2838-4F74-98ED-E20A7487F7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F418235-3C46-432C-AD17-F993B9BABD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5F51CD-BF33-4606-9BE1-F2B6A6834830}"/>
              </a:ext>
            </a:extLst>
          </p:cNvPr>
          <p:cNvSpPr>
            <a:spLocks noGrp="1"/>
          </p:cNvSpPr>
          <p:nvPr>
            <p:ph type="dt" sz="half" idx="10"/>
          </p:nvPr>
        </p:nvSpPr>
        <p:spPr/>
        <p:txBody>
          <a:bodyPr/>
          <a:lstStyle/>
          <a:p>
            <a:fld id="{1CA76DFE-A9CD-451C-BD51-49FF0B6E8585}" type="datetimeFigureOut">
              <a:rPr lang="en-IN" smtClean="0"/>
              <a:pPr/>
              <a:t>12-08-2022</a:t>
            </a:fld>
            <a:endParaRPr lang="en-IN"/>
          </a:p>
        </p:txBody>
      </p:sp>
      <p:sp>
        <p:nvSpPr>
          <p:cNvPr id="6" name="Footer Placeholder 5">
            <a:extLst>
              <a:ext uri="{FF2B5EF4-FFF2-40B4-BE49-F238E27FC236}">
                <a16:creationId xmlns:a16="http://schemas.microsoft.com/office/drawing/2014/main" id="{178910E6-8C18-4278-8E96-E39BBA37E37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94AD0CE-04CA-4901-8294-EFB451268E68}"/>
              </a:ext>
            </a:extLst>
          </p:cNvPr>
          <p:cNvSpPr>
            <a:spLocks noGrp="1"/>
          </p:cNvSpPr>
          <p:nvPr>
            <p:ph type="sldNum" sz="quarter" idx="12"/>
          </p:nvPr>
        </p:nvSpPr>
        <p:spPr/>
        <p:txBody>
          <a:bodyPr/>
          <a:lstStyle/>
          <a:p>
            <a:fld id="{F70C3950-E122-48D2-B39D-0C3263B2C8DA}" type="slidenum">
              <a:rPr lang="en-IN" smtClean="0"/>
              <a:pPr/>
              <a:t>‹#›</a:t>
            </a:fld>
            <a:endParaRPr lang="en-IN"/>
          </a:p>
        </p:txBody>
      </p:sp>
    </p:spTree>
    <p:extLst>
      <p:ext uri="{BB962C8B-B14F-4D97-AF65-F5344CB8AC3E}">
        <p14:creationId xmlns:p14="http://schemas.microsoft.com/office/powerpoint/2010/main" val="818770186"/>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D7448-6254-465C-9717-98B859B0FF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CC48EF2-4850-440A-8B6A-E49F7E5535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7BFFBBE-626A-41FB-81AA-3F51125284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F7C108-0598-444F-812F-3E86CBA9D707}"/>
              </a:ext>
            </a:extLst>
          </p:cNvPr>
          <p:cNvSpPr>
            <a:spLocks noGrp="1"/>
          </p:cNvSpPr>
          <p:nvPr>
            <p:ph type="dt" sz="half" idx="10"/>
          </p:nvPr>
        </p:nvSpPr>
        <p:spPr/>
        <p:txBody>
          <a:bodyPr/>
          <a:lstStyle/>
          <a:p>
            <a:fld id="{1CA76DFE-A9CD-451C-BD51-49FF0B6E8585}" type="datetimeFigureOut">
              <a:rPr lang="en-IN" smtClean="0"/>
              <a:pPr/>
              <a:t>12-08-2022</a:t>
            </a:fld>
            <a:endParaRPr lang="en-IN"/>
          </a:p>
        </p:txBody>
      </p:sp>
      <p:sp>
        <p:nvSpPr>
          <p:cNvPr id="6" name="Footer Placeholder 5">
            <a:extLst>
              <a:ext uri="{FF2B5EF4-FFF2-40B4-BE49-F238E27FC236}">
                <a16:creationId xmlns:a16="http://schemas.microsoft.com/office/drawing/2014/main" id="{469258F5-7D2E-4EF7-91BD-127191B14B8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F2CEB63-F9E0-4BE9-9765-F526CA941EF2}"/>
              </a:ext>
            </a:extLst>
          </p:cNvPr>
          <p:cNvSpPr>
            <a:spLocks noGrp="1"/>
          </p:cNvSpPr>
          <p:nvPr>
            <p:ph type="sldNum" sz="quarter" idx="12"/>
          </p:nvPr>
        </p:nvSpPr>
        <p:spPr/>
        <p:txBody>
          <a:bodyPr/>
          <a:lstStyle/>
          <a:p>
            <a:fld id="{F70C3950-E122-48D2-B39D-0C3263B2C8DA}" type="slidenum">
              <a:rPr lang="en-IN" smtClean="0"/>
              <a:pPr/>
              <a:t>‹#›</a:t>
            </a:fld>
            <a:endParaRPr lang="en-IN"/>
          </a:p>
        </p:txBody>
      </p:sp>
    </p:spTree>
    <p:extLst>
      <p:ext uri="{BB962C8B-B14F-4D97-AF65-F5344CB8AC3E}">
        <p14:creationId xmlns:p14="http://schemas.microsoft.com/office/powerpoint/2010/main" val="4257826431"/>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230E7F-E4F6-46A5-8507-2BD2FCBE34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59F6069-7046-4E9A-B52C-4966119C7F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6744087-39BC-4CB0-AEAE-6CA87D342B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A76DFE-A9CD-451C-BD51-49FF0B6E8585}" type="datetimeFigureOut">
              <a:rPr lang="en-IN" smtClean="0"/>
              <a:pPr/>
              <a:t>12-08-2022</a:t>
            </a:fld>
            <a:endParaRPr lang="en-IN"/>
          </a:p>
        </p:txBody>
      </p:sp>
      <p:sp>
        <p:nvSpPr>
          <p:cNvPr id="5" name="Footer Placeholder 4">
            <a:extLst>
              <a:ext uri="{FF2B5EF4-FFF2-40B4-BE49-F238E27FC236}">
                <a16:creationId xmlns:a16="http://schemas.microsoft.com/office/drawing/2014/main" id="{0E22B99D-A215-4312-A987-7439FB2B5E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F355A3D-1AEF-4FE4-8473-3ED712EEC2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0C3950-E122-48D2-B39D-0C3263B2C8DA}" type="slidenum">
              <a:rPr lang="en-IN" smtClean="0"/>
              <a:pPr/>
              <a:t>‹#›</a:t>
            </a:fld>
            <a:endParaRPr lang="en-IN"/>
          </a:p>
        </p:txBody>
      </p:sp>
    </p:spTree>
    <p:extLst>
      <p:ext uri="{BB962C8B-B14F-4D97-AF65-F5344CB8AC3E}">
        <p14:creationId xmlns:p14="http://schemas.microsoft.com/office/powerpoint/2010/main" val="39429769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audio" Target="../media/audio1.wav"/><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2.jpeg"/><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audio" Target="../media/audio8.wav"/><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audio" Target="../media/audio2.wav"/><Relationship Id="rId1" Type="http://schemas.openxmlformats.org/officeDocument/2006/relationships/slideLayout" Target="../slideLayouts/slideLayout2.xml"/><Relationship Id="rId4" Type="http://schemas.openxmlformats.org/officeDocument/2006/relationships/audio" Target="../media/audio20.wav"/></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audio" Target="../media/audio3.wav"/><Relationship Id="rId1" Type="http://schemas.openxmlformats.org/officeDocument/2006/relationships/slideLayout" Target="../slideLayouts/slideLayout2.xml"/><Relationship Id="rId4" Type="http://schemas.openxmlformats.org/officeDocument/2006/relationships/audio" Target="../media/audio30.wav"/></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audio" Target="../media/audio2.wav"/><Relationship Id="rId1" Type="http://schemas.openxmlformats.org/officeDocument/2006/relationships/slideLayout" Target="../slideLayouts/slideLayout2.xml"/><Relationship Id="rId4" Type="http://schemas.openxmlformats.org/officeDocument/2006/relationships/audio" Target="../media/audio20.wav"/></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audio" Target="../media/audio4.wav"/><Relationship Id="rId1" Type="http://schemas.openxmlformats.org/officeDocument/2006/relationships/slideLayout" Target="../slideLayouts/slideLayout2.xml"/><Relationship Id="rId4" Type="http://schemas.openxmlformats.org/officeDocument/2006/relationships/audio" Target="../media/audio40.wav"/></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audio" Target="../media/audio5.wav"/><Relationship Id="rId1" Type="http://schemas.openxmlformats.org/officeDocument/2006/relationships/slideLayout" Target="../slideLayouts/slideLayout2.xml"/><Relationship Id="rId4" Type="http://schemas.openxmlformats.org/officeDocument/2006/relationships/audio" Target="../media/audio50.wav"/></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audio" Target="../media/audio6.wav"/><Relationship Id="rId1" Type="http://schemas.openxmlformats.org/officeDocument/2006/relationships/slideLayout" Target="../slideLayouts/slideLayout2.xml"/><Relationship Id="rId4" Type="http://schemas.openxmlformats.org/officeDocument/2006/relationships/audio" Target="../media/audio60.wav"/></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audio" Target="../media/audio3.wav"/><Relationship Id="rId1" Type="http://schemas.openxmlformats.org/officeDocument/2006/relationships/slideLayout" Target="../slideLayouts/slideLayout2.xml"/><Relationship Id="rId5" Type="http://schemas.openxmlformats.org/officeDocument/2006/relationships/audio" Target="../media/audio30.wav"/><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audio" Target="../media/audio7.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0F303FD-760B-4E12-A4FD-3D91AD210977}"/>
              </a:ext>
            </a:extLst>
          </p:cNvPr>
          <p:cNvSpPr>
            <a:spLocks noGrp="1"/>
          </p:cNvSpPr>
          <p:nvPr>
            <p:ph type="title"/>
          </p:nvPr>
        </p:nvSpPr>
        <p:spPr>
          <a:xfrm>
            <a:off x="914400" y="1468048"/>
            <a:ext cx="10515600" cy="1364505"/>
          </a:xfrm>
          <a:noFill/>
          <a:ln>
            <a:noFill/>
          </a:ln>
        </p:spPr>
        <p:style>
          <a:lnRef idx="0">
            <a:scrgbClr r="0" g="0" b="0"/>
          </a:lnRef>
          <a:fillRef idx="0">
            <a:scrgbClr r="0" g="0" b="0"/>
          </a:fillRef>
          <a:effectRef idx="0">
            <a:scrgbClr r="0" g="0" b="0"/>
          </a:effectRef>
          <a:fontRef idx="minor">
            <a:schemeClr val="lt1"/>
          </a:fontRef>
        </p:style>
        <p:txBody>
          <a:bodyPr/>
          <a:lstStyle/>
          <a:p>
            <a:pPr algn="ctr"/>
            <a:r>
              <a:rPr lang="en-US" b="1" dirty="0">
                <a:solidFill>
                  <a:schemeClr val="tx1"/>
                </a:solidFill>
                <a:highlight>
                  <a:srgbClr val="00FFFF"/>
                </a:highlight>
              </a:rPr>
              <a:t>FARMING ON MARS</a:t>
            </a:r>
            <a:endParaRPr lang="en-IN" b="1" dirty="0">
              <a:solidFill>
                <a:schemeClr val="tx1"/>
              </a:solidFill>
              <a:highlight>
                <a:srgbClr val="00FFFF"/>
              </a:highlight>
            </a:endParaRPr>
          </a:p>
        </p:txBody>
      </p:sp>
      <p:sp>
        <p:nvSpPr>
          <p:cNvPr id="8" name="Content Placeholder 7">
            <a:extLst>
              <a:ext uri="{FF2B5EF4-FFF2-40B4-BE49-F238E27FC236}">
                <a16:creationId xmlns:a16="http://schemas.microsoft.com/office/drawing/2014/main" id="{56245AFE-73FC-4BEB-9E37-E9218D9C2ACF}"/>
              </a:ext>
            </a:extLst>
          </p:cNvPr>
          <p:cNvSpPr>
            <a:spLocks noGrp="1"/>
          </p:cNvSpPr>
          <p:nvPr>
            <p:ph sz="half" idx="1"/>
          </p:nvPr>
        </p:nvSpPr>
        <p:spPr>
          <a:xfrm>
            <a:off x="838200" y="2541494"/>
            <a:ext cx="5181600" cy="418203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spcBef>
                <a:spcPct val="0"/>
              </a:spcBef>
              <a:buNone/>
            </a:pPr>
            <a:r>
              <a:rPr lang="en-US" sz="3200" b="1" dirty="0">
                <a:solidFill>
                  <a:srgbClr val="99FF33"/>
                </a:solidFill>
                <a:latin typeface="Times New Roman" pitchFamily="18" charset="0"/>
                <a:cs typeface="Times New Roman" pitchFamily="18" charset="0"/>
              </a:rPr>
              <a:t>TEAM NAME		</a:t>
            </a:r>
            <a:r>
              <a:rPr lang="en-US" sz="3200" b="1" dirty="0">
                <a:solidFill>
                  <a:srgbClr val="0099FF"/>
                </a:solidFill>
                <a:latin typeface="Times New Roman" pitchFamily="18" charset="0"/>
                <a:cs typeface="Times New Roman" pitchFamily="18" charset="0"/>
              </a:rPr>
              <a:t>:</a:t>
            </a:r>
            <a:r>
              <a:rPr lang="en-US" sz="3200" b="1" dirty="0">
                <a:solidFill>
                  <a:srgbClr val="FFFF00"/>
                </a:solidFill>
                <a:latin typeface="Times New Roman" pitchFamily="18" charset="0"/>
                <a:cs typeface="Times New Roman" pitchFamily="18" charset="0"/>
              </a:rPr>
              <a:t>	</a:t>
            </a:r>
            <a:endParaRPr lang="en-US" sz="3200" dirty="0">
              <a:solidFill>
                <a:srgbClr val="FFFF00"/>
              </a:solidFill>
              <a:latin typeface="Times New Roman" pitchFamily="18" charset="0"/>
              <a:cs typeface="Times New Roman" pitchFamily="18" charset="0"/>
            </a:endParaRPr>
          </a:p>
          <a:p>
            <a:pPr>
              <a:spcBef>
                <a:spcPct val="0"/>
              </a:spcBef>
              <a:buNone/>
            </a:pPr>
            <a:endParaRPr lang="en-US" sz="3200" dirty="0">
              <a:solidFill>
                <a:srgbClr val="FFFF00"/>
              </a:solidFill>
              <a:latin typeface="Times New Roman" pitchFamily="18" charset="0"/>
              <a:cs typeface="Times New Roman" pitchFamily="18" charset="0"/>
            </a:endParaRPr>
          </a:p>
          <a:p>
            <a:pPr>
              <a:spcBef>
                <a:spcPct val="0"/>
              </a:spcBef>
              <a:buNone/>
            </a:pPr>
            <a:r>
              <a:rPr lang="en-US" sz="3200" b="1" dirty="0">
                <a:solidFill>
                  <a:srgbClr val="99FF33"/>
                </a:solidFill>
                <a:latin typeface="Times New Roman" pitchFamily="18" charset="0"/>
                <a:cs typeface="Times New Roman" pitchFamily="18" charset="0"/>
              </a:rPr>
              <a:t>DOMAIN </a:t>
            </a:r>
            <a:r>
              <a:rPr lang="en-US" sz="3200" dirty="0">
                <a:solidFill>
                  <a:srgbClr val="99FF33"/>
                </a:solidFill>
                <a:latin typeface="Times New Roman" pitchFamily="18" charset="0"/>
                <a:cs typeface="Times New Roman" pitchFamily="18" charset="0"/>
              </a:rPr>
              <a:t> </a:t>
            </a:r>
            <a:r>
              <a:rPr lang="en-US" sz="3200" dirty="0">
                <a:solidFill>
                  <a:srgbClr val="FFFF00"/>
                </a:solidFill>
                <a:latin typeface="Times New Roman" pitchFamily="18" charset="0"/>
                <a:cs typeface="Times New Roman" pitchFamily="18" charset="0"/>
              </a:rPr>
              <a:t>      		</a:t>
            </a:r>
            <a:r>
              <a:rPr lang="en-US" sz="3200" b="1" dirty="0">
                <a:solidFill>
                  <a:srgbClr val="0099FF"/>
                </a:solidFill>
                <a:latin typeface="Times New Roman" pitchFamily="18" charset="0"/>
                <a:cs typeface="Times New Roman" pitchFamily="18" charset="0"/>
              </a:rPr>
              <a:t>: </a:t>
            </a:r>
            <a:r>
              <a:rPr lang="en-US" sz="3200" b="1" dirty="0">
                <a:solidFill>
                  <a:srgbClr val="FFFF00"/>
                </a:solidFill>
                <a:latin typeface="Times New Roman" pitchFamily="18" charset="0"/>
                <a:cs typeface="Times New Roman" pitchFamily="18" charset="0"/>
              </a:rPr>
              <a:t>	</a:t>
            </a:r>
            <a:endParaRPr lang="en-US" sz="3200" dirty="0">
              <a:solidFill>
                <a:srgbClr val="FFFF00"/>
              </a:solidFill>
              <a:latin typeface="Times New Roman" pitchFamily="18" charset="0"/>
              <a:cs typeface="Times New Roman" pitchFamily="18" charset="0"/>
            </a:endParaRPr>
          </a:p>
          <a:p>
            <a:pPr>
              <a:spcBef>
                <a:spcPct val="0"/>
              </a:spcBef>
              <a:buNone/>
            </a:pPr>
            <a:endParaRPr lang="en-US" sz="3200" dirty="0">
              <a:solidFill>
                <a:srgbClr val="FFFF00"/>
              </a:solidFill>
              <a:latin typeface="Times New Roman" pitchFamily="18" charset="0"/>
              <a:cs typeface="Times New Roman" pitchFamily="18" charset="0"/>
            </a:endParaRPr>
          </a:p>
          <a:p>
            <a:pPr>
              <a:spcBef>
                <a:spcPct val="0"/>
              </a:spcBef>
              <a:buNone/>
            </a:pPr>
            <a:r>
              <a:rPr lang="en-US" sz="3200" b="1" dirty="0">
                <a:solidFill>
                  <a:srgbClr val="99FF33"/>
                </a:solidFill>
                <a:latin typeface="Times New Roman" pitchFamily="18" charset="0"/>
                <a:cs typeface="Times New Roman" pitchFamily="18" charset="0"/>
              </a:rPr>
              <a:t>TEAM MEMBERS 	</a:t>
            </a:r>
            <a:r>
              <a:rPr lang="en-US" sz="3200" b="1" dirty="0">
                <a:solidFill>
                  <a:srgbClr val="0099FF"/>
                </a:solidFill>
                <a:latin typeface="Times New Roman" pitchFamily="18" charset="0"/>
                <a:cs typeface="Times New Roman" pitchFamily="18" charset="0"/>
              </a:rPr>
              <a:t>: </a:t>
            </a:r>
            <a:r>
              <a:rPr lang="en-US" sz="3200" b="1" dirty="0">
                <a:solidFill>
                  <a:srgbClr val="FFFF00"/>
                </a:solidFill>
                <a:latin typeface="Times New Roman" pitchFamily="18" charset="0"/>
                <a:cs typeface="Times New Roman" pitchFamily="18" charset="0"/>
              </a:rPr>
              <a:t>	</a:t>
            </a:r>
            <a:endParaRPr lang="en-US" sz="3200" dirty="0">
              <a:solidFill>
                <a:srgbClr val="FFFF00"/>
              </a:solidFill>
              <a:latin typeface="Times New Roman" pitchFamily="18" charset="0"/>
              <a:cs typeface="Times New Roman" pitchFamily="18" charset="0"/>
            </a:endParaRPr>
          </a:p>
          <a:p>
            <a:pPr>
              <a:spcBef>
                <a:spcPct val="0"/>
              </a:spcBef>
              <a:buNone/>
            </a:pPr>
            <a:endParaRPr lang="en-US" sz="3200" dirty="0">
              <a:solidFill>
                <a:srgbClr val="FFFF00"/>
              </a:solidFill>
              <a:latin typeface="Times New Roman" pitchFamily="18" charset="0"/>
              <a:cs typeface="Times New Roman" pitchFamily="18" charset="0"/>
            </a:endParaRPr>
          </a:p>
          <a:p>
            <a:pPr>
              <a:spcBef>
                <a:spcPct val="0"/>
              </a:spcBef>
              <a:buNone/>
            </a:pPr>
            <a:endParaRPr lang="en-US" sz="3200" dirty="0">
              <a:solidFill>
                <a:srgbClr val="FFFF00"/>
              </a:solidFill>
              <a:latin typeface="Times New Roman" pitchFamily="18" charset="0"/>
              <a:cs typeface="Times New Roman" pitchFamily="18" charset="0"/>
            </a:endParaRPr>
          </a:p>
          <a:p>
            <a:pPr>
              <a:spcBef>
                <a:spcPct val="0"/>
              </a:spcBef>
              <a:buNone/>
            </a:pPr>
            <a:r>
              <a:rPr lang="en-US" sz="3200" b="1" dirty="0">
                <a:solidFill>
                  <a:srgbClr val="0099FF"/>
                </a:solidFill>
                <a:latin typeface="Times New Roman" pitchFamily="18" charset="0"/>
                <a:cs typeface="Times New Roman" pitchFamily="18" charset="0"/>
              </a:rPr>
              <a:t>			</a:t>
            </a:r>
            <a:endParaRPr lang="en-IN" sz="3200" dirty="0">
              <a:solidFill>
                <a:srgbClr val="FFFF00"/>
              </a:solidFill>
              <a:latin typeface="Times New Roman" pitchFamily="18" charset="0"/>
              <a:cs typeface="Times New Roman" pitchFamily="18" charset="0"/>
            </a:endParaRPr>
          </a:p>
        </p:txBody>
      </p:sp>
      <p:sp>
        <p:nvSpPr>
          <p:cNvPr id="6" name="Content Placeholder 5"/>
          <p:cNvSpPr>
            <a:spLocks noGrp="1"/>
          </p:cNvSpPr>
          <p:nvPr>
            <p:ph sz="half" idx="2"/>
          </p:nvPr>
        </p:nvSpPr>
        <p:spPr>
          <a:xfrm>
            <a:off x="6172200" y="2541493"/>
            <a:ext cx="5181600" cy="4182035"/>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spcBef>
                <a:spcPct val="0"/>
              </a:spcBef>
              <a:buNone/>
            </a:pPr>
            <a:r>
              <a:rPr lang="en-US" sz="3200" b="1" dirty="0">
                <a:solidFill>
                  <a:srgbClr val="FFC000"/>
                </a:solidFill>
                <a:latin typeface="Times New Roman" pitchFamily="18" charset="0"/>
                <a:cs typeface="Times New Roman" pitchFamily="18" charset="0"/>
              </a:rPr>
              <a:t>KNOWLEDGE SEEKERS</a:t>
            </a:r>
          </a:p>
          <a:p>
            <a:pPr>
              <a:spcBef>
                <a:spcPct val="0"/>
              </a:spcBef>
              <a:buNone/>
            </a:pPr>
            <a:endParaRPr lang="en-US" sz="3200" b="1" dirty="0">
              <a:solidFill>
                <a:srgbClr val="FFC000"/>
              </a:solidFill>
              <a:latin typeface="Times New Roman" pitchFamily="18" charset="0"/>
              <a:cs typeface="Times New Roman" pitchFamily="18" charset="0"/>
            </a:endParaRPr>
          </a:p>
          <a:p>
            <a:pPr>
              <a:spcBef>
                <a:spcPct val="0"/>
              </a:spcBef>
              <a:buNone/>
            </a:pPr>
            <a:r>
              <a:rPr lang="en-US" sz="3200" b="1" dirty="0">
                <a:solidFill>
                  <a:srgbClr val="FFC000"/>
                </a:solidFill>
                <a:latin typeface="Times New Roman" pitchFamily="18" charset="0"/>
                <a:cs typeface="Times New Roman" pitchFamily="18" charset="0"/>
              </a:rPr>
              <a:t>SPACE SCIENCE </a:t>
            </a:r>
          </a:p>
          <a:p>
            <a:pPr>
              <a:spcBef>
                <a:spcPct val="0"/>
              </a:spcBef>
              <a:buNone/>
            </a:pPr>
            <a:r>
              <a:rPr lang="en-US" sz="3200" b="1" dirty="0">
                <a:solidFill>
                  <a:srgbClr val="FFC000"/>
                </a:solidFill>
                <a:latin typeface="Times New Roman" pitchFamily="18" charset="0"/>
                <a:cs typeface="Times New Roman" pitchFamily="18" charset="0"/>
              </a:rPr>
              <a:t>	</a:t>
            </a:r>
          </a:p>
          <a:p>
            <a:pPr>
              <a:spcBef>
                <a:spcPct val="0"/>
              </a:spcBef>
              <a:buNone/>
            </a:pPr>
            <a:r>
              <a:rPr lang="en-US" sz="3200" b="1" dirty="0">
                <a:solidFill>
                  <a:srgbClr val="FFC000"/>
                </a:solidFill>
                <a:latin typeface="Times New Roman" pitchFamily="18" charset="0"/>
                <a:cs typeface="Times New Roman" pitchFamily="18" charset="0"/>
              </a:rPr>
              <a:t>DR.S.DHIVYA </a:t>
            </a:r>
          </a:p>
          <a:p>
            <a:pPr>
              <a:spcBef>
                <a:spcPct val="0"/>
              </a:spcBef>
              <a:buNone/>
            </a:pPr>
            <a:r>
              <a:rPr lang="en-US" sz="3200" b="1" dirty="0">
                <a:solidFill>
                  <a:srgbClr val="FFC000"/>
                </a:solidFill>
                <a:latin typeface="Times New Roman" pitchFamily="18" charset="0"/>
                <a:cs typeface="Times New Roman" pitchFamily="18" charset="0"/>
              </a:rPr>
              <a:t>B.VIGHNESHWARA</a:t>
            </a:r>
          </a:p>
          <a:p>
            <a:pPr>
              <a:spcBef>
                <a:spcPct val="0"/>
              </a:spcBef>
              <a:buNone/>
            </a:pPr>
            <a:r>
              <a:rPr lang="en-US" sz="3200" b="1" dirty="0">
                <a:solidFill>
                  <a:srgbClr val="FFC000"/>
                </a:solidFill>
                <a:latin typeface="Times New Roman" pitchFamily="18" charset="0"/>
                <a:cs typeface="Times New Roman" pitchFamily="18" charset="0"/>
              </a:rPr>
              <a:t>C.KUMARAN</a:t>
            </a:r>
          </a:p>
          <a:p>
            <a:pPr>
              <a:spcBef>
                <a:spcPct val="0"/>
              </a:spcBef>
              <a:buNone/>
            </a:pPr>
            <a:r>
              <a:rPr lang="en-US" sz="3200" b="1" dirty="0">
                <a:solidFill>
                  <a:srgbClr val="FFC000"/>
                </a:solidFill>
                <a:latin typeface="Times New Roman" pitchFamily="18" charset="0"/>
                <a:cs typeface="Times New Roman" pitchFamily="18" charset="0"/>
              </a:rPr>
              <a:t>S.DHARSHAN</a:t>
            </a:r>
          </a:p>
        </p:txBody>
      </p:sp>
      <p:pic>
        <p:nvPicPr>
          <p:cNvPr id="2" name="Picture 1">
            <a:extLst>
              <a:ext uri="{FF2B5EF4-FFF2-40B4-BE49-F238E27FC236}">
                <a16:creationId xmlns:a16="http://schemas.microsoft.com/office/drawing/2014/main" id="{BD9A0F2E-1E0A-0CA8-7B2A-5BCAF2557087}"/>
              </a:ext>
            </a:extLst>
          </p:cNvPr>
          <p:cNvPicPr>
            <a:picLocks noChangeAspect="1"/>
          </p:cNvPicPr>
          <p:nvPr/>
        </p:nvPicPr>
        <p:blipFill>
          <a:blip r:embed="rId4"/>
          <a:stretch>
            <a:fillRect/>
          </a:stretch>
        </p:blipFill>
        <p:spPr>
          <a:xfrm>
            <a:off x="1209596" y="0"/>
            <a:ext cx="10515600" cy="1468048"/>
          </a:xfrm>
          <a:prstGeom prst="rect">
            <a:avLst/>
          </a:prstGeom>
        </p:spPr>
      </p:pic>
    </p:spTree>
    <p:extLst>
      <p:ext uri="{BB962C8B-B14F-4D97-AF65-F5344CB8AC3E}">
        <p14:creationId xmlns:p14="http://schemas.microsoft.com/office/powerpoint/2010/main" val="2259540680"/>
      </p:ext>
    </p:extLst>
  </p:cSld>
  <p:clrMapOvr>
    <a:masterClrMapping/>
  </p:clrMapOvr>
  <p:transition spd="slow">
    <p:sndAc>
      <p:stSnd>
        <p:snd r:embed="rId2" name="type.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heckerboard(across)">
                                      <p:cBhvr>
                                        <p:cTn id="7" dur="500"/>
                                        <p:tgtEl>
                                          <p:spTgt spid="7"/>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8">
                                            <p:bg/>
                                          </p:spTgt>
                                        </p:tgtEl>
                                        <p:attrNameLst>
                                          <p:attrName>style.visibility</p:attrName>
                                        </p:attrNameLst>
                                      </p:cBhvr>
                                      <p:to>
                                        <p:strVal val="visible"/>
                                      </p:to>
                                    </p:set>
                                    <p:animEffect transition="in" filter="checkerboard(across)">
                                      <p:cBhvr>
                                        <p:cTn id="10" dur="500"/>
                                        <p:tgtEl>
                                          <p:spTgt spid="8">
                                            <p:bg/>
                                          </p:spTgt>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animEffect transition="in" filter="checkerboard(across)">
                                      <p:cBhvr>
                                        <p:cTn id="13" dur="500"/>
                                        <p:tgtEl>
                                          <p:spTgt spid="8">
                                            <p:txEl>
                                              <p:pRg st="0" end="0"/>
                                            </p:txEl>
                                          </p:spTgt>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8">
                                            <p:txEl>
                                              <p:pRg st="2" end="2"/>
                                            </p:txEl>
                                          </p:spTgt>
                                        </p:tgtEl>
                                        <p:attrNameLst>
                                          <p:attrName>style.visibility</p:attrName>
                                        </p:attrNameLst>
                                      </p:cBhvr>
                                      <p:to>
                                        <p:strVal val="visible"/>
                                      </p:to>
                                    </p:set>
                                    <p:animEffect transition="in" filter="checkerboard(across)">
                                      <p:cBhvr>
                                        <p:cTn id="16" dur="500"/>
                                        <p:tgtEl>
                                          <p:spTgt spid="8">
                                            <p:txEl>
                                              <p:pRg st="2" end="2"/>
                                            </p:txEl>
                                          </p:spTgt>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animEffect transition="in" filter="checkerboard(across)">
                                      <p:cBhvr>
                                        <p:cTn id="19" dur="500"/>
                                        <p:tgtEl>
                                          <p:spTgt spid="8">
                                            <p:txEl>
                                              <p:pRg st="4" end="4"/>
                                            </p:txEl>
                                          </p:spTgt>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8">
                                            <p:txEl>
                                              <p:pRg st="7" end="7"/>
                                            </p:txEl>
                                          </p:spTgt>
                                        </p:tgtEl>
                                        <p:attrNameLst>
                                          <p:attrName>style.visibility</p:attrName>
                                        </p:attrNameLst>
                                      </p:cBhvr>
                                      <p:to>
                                        <p:strVal val="visible"/>
                                      </p:to>
                                    </p:set>
                                    <p:animEffect transition="in" filter="checkerboard(across)">
                                      <p:cBhvr>
                                        <p:cTn id="22" dur="500"/>
                                        <p:tgtEl>
                                          <p:spTgt spid="8">
                                            <p:txEl>
                                              <p:pRg st="7" end="7"/>
                                            </p:txEl>
                                          </p:spTgt>
                                        </p:tgtEl>
                                      </p:cBhvr>
                                    </p:animEffect>
                                  </p:childTnLst>
                                </p:cTn>
                              </p:par>
                              <p:par>
                                <p:cTn id="23" presetID="5" presetClass="entr" presetSubtype="10" fill="hold" grpId="0" nodeType="withEffect">
                                  <p:stCondLst>
                                    <p:cond delay="0"/>
                                  </p:stCondLst>
                                  <p:childTnLst>
                                    <p:set>
                                      <p:cBhvr>
                                        <p:cTn id="24" dur="1" fill="hold">
                                          <p:stCondLst>
                                            <p:cond delay="0"/>
                                          </p:stCondLst>
                                        </p:cTn>
                                        <p:tgtEl>
                                          <p:spTgt spid="6">
                                            <p:bg/>
                                          </p:spTgt>
                                        </p:tgtEl>
                                        <p:attrNameLst>
                                          <p:attrName>style.visibility</p:attrName>
                                        </p:attrNameLst>
                                      </p:cBhvr>
                                      <p:to>
                                        <p:strVal val="visible"/>
                                      </p:to>
                                    </p:set>
                                    <p:animEffect transition="in" filter="checkerboard(across)">
                                      <p:cBhvr>
                                        <p:cTn id="25" dur="500"/>
                                        <p:tgtEl>
                                          <p:spTgt spid="6">
                                            <p:bg/>
                                          </p:spTgt>
                                        </p:tgtEl>
                                      </p:cBhvr>
                                    </p:animEffect>
                                  </p:childTnLst>
                                </p:cTn>
                              </p:par>
                              <p:par>
                                <p:cTn id="26" presetID="5" presetClass="entr" presetSubtype="10" fill="hold" grpId="0" nodeType="withEffect">
                                  <p:stCondLst>
                                    <p:cond delay="0"/>
                                  </p:stCondLst>
                                  <p:childTnLst>
                                    <p:set>
                                      <p:cBhvr>
                                        <p:cTn id="27" dur="1" fill="hold">
                                          <p:stCondLst>
                                            <p:cond delay="0"/>
                                          </p:stCondLst>
                                        </p:cTn>
                                        <p:tgtEl>
                                          <p:spTgt spid="6">
                                            <p:txEl>
                                              <p:pRg st="0" end="0"/>
                                            </p:txEl>
                                          </p:spTgt>
                                        </p:tgtEl>
                                        <p:attrNameLst>
                                          <p:attrName>style.visibility</p:attrName>
                                        </p:attrNameLst>
                                      </p:cBhvr>
                                      <p:to>
                                        <p:strVal val="visible"/>
                                      </p:to>
                                    </p:set>
                                    <p:animEffect transition="in" filter="checkerboard(across)">
                                      <p:cBhvr>
                                        <p:cTn id="28" dur="500"/>
                                        <p:tgtEl>
                                          <p:spTgt spid="6">
                                            <p:txEl>
                                              <p:pRg st="0" end="0"/>
                                            </p:txEl>
                                          </p:spTgt>
                                        </p:tgtEl>
                                      </p:cBhvr>
                                    </p:animEffect>
                                  </p:childTnLst>
                                </p:cTn>
                              </p:par>
                              <p:par>
                                <p:cTn id="29" presetID="5" presetClass="entr" presetSubtype="10" fill="hold" grpId="0" nodeType="with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checkerboard(across)">
                                      <p:cBhvr>
                                        <p:cTn id="31" dur="500"/>
                                        <p:tgtEl>
                                          <p:spTgt spid="6">
                                            <p:txEl>
                                              <p:pRg st="2" end="2"/>
                                            </p:txEl>
                                          </p:spTgt>
                                        </p:tgtEl>
                                      </p:cBhvr>
                                    </p:animEffect>
                                  </p:childTnLst>
                                </p:cTn>
                              </p:par>
                              <p:par>
                                <p:cTn id="32" presetID="5" presetClass="entr" presetSubtype="10" fill="hold" grpId="0" nodeType="withEffect">
                                  <p:stCondLst>
                                    <p:cond delay="0"/>
                                  </p:stCondLst>
                                  <p:childTnLst>
                                    <p:set>
                                      <p:cBhvr>
                                        <p:cTn id="33" dur="1" fill="hold">
                                          <p:stCondLst>
                                            <p:cond delay="0"/>
                                          </p:stCondLst>
                                        </p:cTn>
                                        <p:tgtEl>
                                          <p:spTgt spid="6">
                                            <p:txEl>
                                              <p:pRg st="3" end="3"/>
                                            </p:txEl>
                                          </p:spTgt>
                                        </p:tgtEl>
                                        <p:attrNameLst>
                                          <p:attrName>style.visibility</p:attrName>
                                        </p:attrNameLst>
                                      </p:cBhvr>
                                      <p:to>
                                        <p:strVal val="visible"/>
                                      </p:to>
                                    </p:set>
                                    <p:animEffect transition="in" filter="checkerboard(across)">
                                      <p:cBhvr>
                                        <p:cTn id="34" dur="500"/>
                                        <p:tgtEl>
                                          <p:spTgt spid="6">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5" presetClass="entr" presetSubtype="10" fill="hold" grpId="0" nodeType="clickEffect">
                                  <p:stCondLst>
                                    <p:cond delay="0"/>
                                  </p:stCondLst>
                                  <p:childTnLst>
                                    <p:set>
                                      <p:cBhvr>
                                        <p:cTn id="38" dur="1" fill="hold">
                                          <p:stCondLst>
                                            <p:cond delay="0"/>
                                          </p:stCondLst>
                                        </p:cTn>
                                        <p:tgtEl>
                                          <p:spTgt spid="6">
                                            <p:txEl>
                                              <p:pRg st="4" end="4"/>
                                            </p:txEl>
                                          </p:spTgt>
                                        </p:tgtEl>
                                        <p:attrNameLst>
                                          <p:attrName>style.visibility</p:attrName>
                                        </p:attrNameLst>
                                      </p:cBhvr>
                                      <p:to>
                                        <p:strVal val="visible"/>
                                      </p:to>
                                    </p:set>
                                    <p:animEffect transition="in" filter="checkerboard(across)">
                                      <p:cBhvr>
                                        <p:cTn id="39" dur="500"/>
                                        <p:tgtEl>
                                          <p:spTgt spid="6">
                                            <p:txEl>
                                              <p:pRg st="4" end="4"/>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5" presetClass="entr" presetSubtype="10" fill="hold" grpId="0" nodeType="clickEffect">
                                  <p:stCondLst>
                                    <p:cond delay="0"/>
                                  </p:stCondLst>
                                  <p:childTnLst>
                                    <p:set>
                                      <p:cBhvr>
                                        <p:cTn id="43" dur="1" fill="hold">
                                          <p:stCondLst>
                                            <p:cond delay="0"/>
                                          </p:stCondLst>
                                        </p:cTn>
                                        <p:tgtEl>
                                          <p:spTgt spid="6">
                                            <p:txEl>
                                              <p:pRg st="5" end="5"/>
                                            </p:txEl>
                                          </p:spTgt>
                                        </p:tgtEl>
                                        <p:attrNameLst>
                                          <p:attrName>style.visibility</p:attrName>
                                        </p:attrNameLst>
                                      </p:cBhvr>
                                      <p:to>
                                        <p:strVal val="visible"/>
                                      </p:to>
                                    </p:set>
                                    <p:animEffect transition="in" filter="checkerboard(across)">
                                      <p:cBhvr>
                                        <p:cTn id="44" dur="500"/>
                                        <p:tgtEl>
                                          <p:spTgt spid="6">
                                            <p:txEl>
                                              <p:pRg st="5" end="5"/>
                                            </p:txEl>
                                          </p:spTgt>
                                        </p:tgtEl>
                                      </p:cBhvr>
                                    </p:animEffect>
                                  </p:childTnLst>
                                </p:cTn>
                              </p:par>
                              <p:par>
                                <p:cTn id="45" presetID="5" presetClass="entr" presetSubtype="10" fill="hold" grpId="0" nodeType="withEffect">
                                  <p:stCondLst>
                                    <p:cond delay="0"/>
                                  </p:stCondLst>
                                  <p:childTnLst>
                                    <p:set>
                                      <p:cBhvr>
                                        <p:cTn id="46" dur="1" fill="hold">
                                          <p:stCondLst>
                                            <p:cond delay="0"/>
                                          </p:stCondLst>
                                        </p:cTn>
                                        <p:tgtEl>
                                          <p:spTgt spid="6">
                                            <p:txEl>
                                              <p:pRg st="6" end="6"/>
                                            </p:txEl>
                                          </p:spTgt>
                                        </p:tgtEl>
                                        <p:attrNameLst>
                                          <p:attrName>style.visibility</p:attrName>
                                        </p:attrNameLst>
                                      </p:cBhvr>
                                      <p:to>
                                        <p:strVal val="visible"/>
                                      </p:to>
                                    </p:set>
                                    <p:animEffect transition="in" filter="checkerboard(across)">
                                      <p:cBhvr>
                                        <p:cTn id="47" dur="500"/>
                                        <p:tgtEl>
                                          <p:spTgt spid="6">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5" presetClass="entr" presetSubtype="10" fill="hold" grpId="0" nodeType="clickEffect">
                                  <p:stCondLst>
                                    <p:cond delay="0"/>
                                  </p:stCondLst>
                                  <p:childTnLst>
                                    <p:set>
                                      <p:cBhvr>
                                        <p:cTn id="51" dur="1" fill="hold">
                                          <p:stCondLst>
                                            <p:cond delay="0"/>
                                          </p:stCondLst>
                                        </p:cTn>
                                        <p:tgtEl>
                                          <p:spTgt spid="6">
                                            <p:txEl>
                                              <p:pRg st="7" end="7"/>
                                            </p:txEl>
                                          </p:spTgt>
                                        </p:tgtEl>
                                        <p:attrNameLst>
                                          <p:attrName>style.visibility</p:attrName>
                                        </p:attrNameLst>
                                      </p:cBhvr>
                                      <p:to>
                                        <p:strVal val="visible"/>
                                      </p:to>
                                    </p:set>
                                    <p:animEffect transition="in" filter="checkerboard(across)">
                                      <p:cBhvr>
                                        <p:cTn id="52"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allAtOnce" animBg="1"/>
      <p:bldP spid="6" grpId="0" build="p"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BCE4AFF7-59A9-4E7D-9A19-190FF61810C7}"/>
              </a:ext>
            </a:extLst>
          </p:cNvPr>
          <p:cNvGraphicFramePr/>
          <p:nvPr>
            <p:extLst>
              <p:ext uri="{D42A27DB-BD31-4B8C-83A1-F6EECF244321}">
                <p14:modId xmlns:p14="http://schemas.microsoft.com/office/powerpoint/2010/main" val="3668204789"/>
              </p:ext>
            </p:extLst>
          </p:nvPr>
        </p:nvGraphicFramePr>
        <p:xfrm>
          <a:off x="2032000" y="681037"/>
          <a:ext cx="8128000" cy="54572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726130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2000" fill="hold"/>
                                        <p:tgtEl>
                                          <p:spTgt spid="4"/>
                                        </p:tgtEl>
                                        <p:attrNameLst>
                                          <p:attrName>ppt_w</p:attrName>
                                        </p:attrNameLst>
                                      </p:cBhvr>
                                      <p:tavLst>
                                        <p:tav tm="0">
                                          <p:val>
                                            <p:fltVal val="0"/>
                                          </p:val>
                                        </p:tav>
                                        <p:tav tm="100000">
                                          <p:val>
                                            <p:strVal val="#ppt_w"/>
                                          </p:val>
                                        </p:tav>
                                      </p:tavLst>
                                    </p:anim>
                                    <p:anim calcmode="lin" valueType="num">
                                      <p:cBhvr>
                                        <p:cTn id="8" dur="2000" fill="hold"/>
                                        <p:tgtEl>
                                          <p:spTgt spid="4"/>
                                        </p:tgtEl>
                                        <p:attrNameLst>
                                          <p:attrName>ppt_h</p:attrName>
                                        </p:attrNameLst>
                                      </p:cBhvr>
                                      <p:tavLst>
                                        <p:tav tm="0">
                                          <p:val>
                                            <p:fltVal val="0"/>
                                          </p:val>
                                        </p:tav>
                                        <p:tav tm="100000">
                                          <p:val>
                                            <p:strVal val="#ppt_h"/>
                                          </p:val>
                                        </p:tav>
                                      </p:tavLst>
                                    </p:anim>
                                    <p:anim calcmode="lin" valueType="num">
                                      <p:cBhvr>
                                        <p:cTn id="9" dur="2000" fill="hold"/>
                                        <p:tgtEl>
                                          <p:spTgt spid="4"/>
                                        </p:tgtEl>
                                        <p:attrNameLst>
                                          <p:attrName>style.rotation</p:attrName>
                                        </p:attrNameLst>
                                      </p:cBhvr>
                                      <p:tavLst>
                                        <p:tav tm="0">
                                          <p:val>
                                            <p:fltVal val="360"/>
                                          </p:val>
                                        </p:tav>
                                        <p:tav tm="100000">
                                          <p:val>
                                            <p:fltVal val="0"/>
                                          </p:val>
                                        </p:tav>
                                      </p:tavLst>
                                    </p:anim>
                                    <p:animEffect transition="in" filter="fade">
                                      <p:cBhvr>
                                        <p:cTn id="1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27DC9-2727-43C2-858E-E534AA8557B4}"/>
              </a:ext>
            </a:extLst>
          </p:cNvPr>
          <p:cNvSpPr>
            <a:spLocks noGrp="1"/>
          </p:cNvSpPr>
          <p:nvPr>
            <p:ph type="title"/>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92500"/>
          </a:bodyPr>
          <a:lstStyle/>
          <a:p>
            <a:pPr>
              <a:lnSpc>
                <a:spcPct val="120000"/>
              </a:lnSpc>
              <a:spcBef>
                <a:spcPts val="1000"/>
              </a:spcBef>
              <a:spcAft>
                <a:spcPts val="1000"/>
              </a:spcAft>
            </a:pPr>
            <a:r>
              <a:rPr lang="en-US" sz="3500" b="1" dirty="0">
                <a:solidFill>
                  <a:srgbClr val="FFFF00"/>
                </a:solidFill>
                <a:latin typeface="Times New Roman" panose="02020603050405020304" pitchFamily="18" charset="0"/>
                <a:ea typeface="+mn-ea"/>
                <a:cs typeface="Times New Roman" panose="02020603050405020304" pitchFamily="18" charset="0"/>
              </a:rPr>
              <a:t>TECHNOLOGY</a:t>
            </a:r>
            <a:r>
              <a:rPr lang="en-US" sz="3600" dirty="0">
                <a:solidFill>
                  <a:srgbClr val="FFFF00"/>
                </a:solidFill>
                <a:latin typeface="Times New Roman" panose="02020603050405020304" pitchFamily="18" charset="0"/>
                <a:ea typeface="+mn-ea"/>
                <a:cs typeface="Times New Roman" panose="02020603050405020304" pitchFamily="18" charset="0"/>
              </a:rPr>
              <a:t> </a:t>
            </a:r>
            <a:r>
              <a:rPr lang="en-US" sz="3600" b="1" dirty="0">
                <a:solidFill>
                  <a:srgbClr val="FFFF00"/>
                </a:solidFill>
                <a:latin typeface="Times New Roman" panose="02020603050405020304" pitchFamily="18" charset="0"/>
                <a:ea typeface="+mn-ea"/>
                <a:cs typeface="Times New Roman" panose="02020603050405020304" pitchFamily="18" charset="0"/>
              </a:rPr>
              <a:t>USED</a:t>
            </a:r>
            <a:endParaRPr lang="en-IN" sz="3600" b="1" dirty="0">
              <a:solidFill>
                <a:srgbClr val="FFFF00"/>
              </a:solidFill>
              <a:latin typeface="Times New Roman" panose="02020603050405020304" pitchFamily="18" charset="0"/>
              <a:ea typeface="+mn-ea"/>
              <a:cs typeface="Times New Roman" panose="02020603050405020304" pitchFamily="18" charset="0"/>
            </a:endParaRPr>
          </a:p>
        </p:txBody>
      </p:sp>
      <p:sp>
        <p:nvSpPr>
          <p:cNvPr id="3" name="Content Placeholder 2">
            <a:extLst>
              <a:ext uri="{FF2B5EF4-FFF2-40B4-BE49-F238E27FC236}">
                <a16:creationId xmlns:a16="http://schemas.microsoft.com/office/drawing/2014/main" id="{F699998F-6281-44F7-AAD4-A1E8B6813123}"/>
              </a:ext>
            </a:extLst>
          </p:cNvPr>
          <p:cNvSpPr>
            <a:spLocks noGrp="1"/>
          </p:cNvSpPr>
          <p:nvPr>
            <p:ph idx="1"/>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lvl="1">
              <a:lnSpc>
                <a:spcPct val="120000"/>
              </a:lnSpc>
              <a:spcAft>
                <a:spcPts val="1000"/>
              </a:spcAft>
            </a:pPr>
            <a:r>
              <a:rPr lang="en-US" sz="4000" dirty="0">
                <a:solidFill>
                  <a:srgbClr val="FFFF00"/>
                </a:solidFill>
                <a:latin typeface="Times New Roman" panose="02020603050405020304" pitchFamily="18" charset="0"/>
                <a:cs typeface="Times New Roman" panose="02020603050405020304" pitchFamily="18" charset="0"/>
              </a:rPr>
              <a:t>Biotechnology for sterilizing Cyano-bacteria.</a:t>
            </a:r>
          </a:p>
          <a:p>
            <a:pPr lvl="1">
              <a:lnSpc>
                <a:spcPct val="120000"/>
              </a:lnSpc>
              <a:spcAft>
                <a:spcPts val="1000"/>
              </a:spcAft>
            </a:pPr>
            <a:r>
              <a:rPr lang="en-US" sz="4000" dirty="0">
                <a:solidFill>
                  <a:srgbClr val="FFFF00"/>
                </a:solidFill>
                <a:latin typeface="Times New Roman" panose="02020603050405020304" pitchFamily="18" charset="0"/>
                <a:cs typeface="Times New Roman" panose="02020603050405020304" pitchFamily="18" charset="0"/>
              </a:rPr>
              <a:t>Nanobots (in case of more H</a:t>
            </a:r>
            <a:r>
              <a:rPr lang="en-US" sz="4000" baseline="-25000" dirty="0">
                <a:solidFill>
                  <a:srgbClr val="FFFF00"/>
                </a:solidFill>
                <a:latin typeface="Times New Roman" panose="02020603050405020304" pitchFamily="18" charset="0"/>
                <a:cs typeface="Times New Roman" panose="02020603050405020304" pitchFamily="18" charset="0"/>
              </a:rPr>
              <a:t>2</a:t>
            </a:r>
            <a:r>
              <a:rPr lang="en-US" sz="4000" dirty="0">
                <a:solidFill>
                  <a:srgbClr val="FFFF00"/>
                </a:solidFill>
                <a:latin typeface="Times New Roman" panose="02020603050405020304" pitchFamily="18" charset="0"/>
                <a:cs typeface="Times New Roman" panose="02020603050405020304" pitchFamily="18" charset="0"/>
              </a:rPr>
              <a:t>O requirement).</a:t>
            </a:r>
          </a:p>
          <a:p>
            <a:pPr>
              <a:lnSpc>
                <a:spcPct val="120000"/>
              </a:lnSpc>
              <a:spcAft>
                <a:spcPts val="1000"/>
              </a:spcAft>
            </a:pPr>
            <a:endParaRPr lang="en-US" sz="4000" dirty="0">
              <a:solidFill>
                <a:srgbClr val="FFFF00"/>
              </a:solidFill>
              <a:latin typeface="Times New Roman" panose="02020603050405020304" pitchFamily="18" charset="0"/>
              <a:cs typeface="Times New Roman" panose="02020603050405020304" pitchFamily="18" charset="0"/>
            </a:endParaRPr>
          </a:p>
          <a:p>
            <a:pPr>
              <a:lnSpc>
                <a:spcPct val="120000"/>
              </a:lnSpc>
              <a:spcAft>
                <a:spcPts val="1000"/>
              </a:spcAft>
            </a:pPr>
            <a:endParaRPr lang="en-IN" sz="4000" dirty="0">
              <a:solidFill>
                <a:srgbClr val="FFFF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0459022"/>
      </p:ext>
    </p:extLst>
  </p:cSld>
  <p:clrMapOvr>
    <a:masterClrMapping/>
  </p:clrMapOvr>
  <p:transition>
    <p:wedg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bg/>
                                          </p:spTgt>
                                        </p:tgtEl>
                                        <p:attrNameLst>
                                          <p:attrName>style.visibility</p:attrName>
                                        </p:attrNameLst>
                                      </p:cBhvr>
                                      <p:to>
                                        <p:strVal val="visible"/>
                                      </p:to>
                                    </p:set>
                                    <p:anim calcmode="lin" valueType="num">
                                      <p:cBhvr additive="base">
                                        <p:cTn id="11" dur="500" fill="hold"/>
                                        <p:tgtEl>
                                          <p:spTgt spid="3">
                                            <p:bg/>
                                          </p:spTgt>
                                        </p:tgtEl>
                                        <p:attrNameLst>
                                          <p:attrName>ppt_x</p:attrName>
                                        </p:attrNameLst>
                                      </p:cBhvr>
                                      <p:tavLst>
                                        <p:tav tm="0">
                                          <p:val>
                                            <p:strVal val="#ppt_x"/>
                                          </p:val>
                                        </p:tav>
                                        <p:tav tm="100000">
                                          <p:val>
                                            <p:strVal val="#ppt_x"/>
                                          </p:val>
                                        </p:tav>
                                      </p:tavLst>
                                    </p:anim>
                                    <p:anim calcmode="lin" valueType="num">
                                      <p:cBhvr additive="base">
                                        <p:cTn id="12" dur="500" fill="hold"/>
                                        <p:tgtEl>
                                          <p:spTgt spid="3">
                                            <p:bg/>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additive="base">
                                        <p:cTn id="1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C3EB2-161F-443E-82C7-657C2D6A483A}"/>
              </a:ext>
            </a:extLst>
          </p:cNvPr>
          <p:cNvSpPr>
            <a:spLocks noGrp="1"/>
          </p:cNvSpPr>
          <p:nvPr>
            <p:ph type="title"/>
          </p:nvPr>
        </p:nvSpPr>
        <p:spPr>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fontScale="92500"/>
          </a:bodyPr>
          <a:lstStyle/>
          <a:p>
            <a:pPr>
              <a:lnSpc>
                <a:spcPct val="120000"/>
              </a:lnSpc>
              <a:spcBef>
                <a:spcPts val="1000"/>
              </a:spcBef>
              <a:spcAft>
                <a:spcPts val="1000"/>
              </a:spcAft>
            </a:pPr>
            <a:r>
              <a:rPr lang="en-US" sz="3500" b="1" dirty="0">
                <a:solidFill>
                  <a:schemeClr val="bg1"/>
                </a:solidFill>
                <a:latin typeface="Times New Roman" panose="02020603050405020304" pitchFamily="18" charset="0"/>
                <a:cs typeface="Times New Roman" panose="02020603050405020304" pitchFamily="18" charset="0"/>
              </a:rPr>
              <a:t>DISADVANTAGE</a:t>
            </a:r>
            <a:endParaRPr lang="en-IN" sz="3500" b="1"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DA67272-1DAC-4DDF-AED5-ED9119DB941D}"/>
              </a:ext>
            </a:extLst>
          </p:cNvPr>
          <p:cNvSpPr>
            <a:spLocks noGrp="1"/>
          </p:cNvSpPr>
          <p:nvPr>
            <p:ph idx="1"/>
          </p:nvPr>
        </p:nvSpPr>
        <p:spPr>
          <a:solidFill>
            <a:srgbClr val="210917">
              <a:alpha val="50000"/>
            </a:srgb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just">
              <a:lnSpc>
                <a:spcPct val="120000"/>
              </a:lnSpc>
              <a:spcAft>
                <a:spcPts val="1000"/>
              </a:spcAft>
              <a:buNone/>
            </a:pPr>
            <a:r>
              <a:rPr lang="en-US" sz="3500" dirty="0">
                <a:solidFill>
                  <a:schemeClr val="bg1"/>
                </a:solidFill>
                <a:latin typeface="Times New Roman" panose="02020603050405020304" pitchFamily="18" charset="0"/>
                <a:cs typeface="Times New Roman" panose="02020603050405020304" pitchFamily="18" charset="0"/>
              </a:rPr>
              <a:t>		Although the microbe is sterilized to non-mutational level, its to stop mutation in between generation gap.</a:t>
            </a:r>
          </a:p>
          <a:p>
            <a:pPr algn="just">
              <a:lnSpc>
                <a:spcPct val="120000"/>
              </a:lnSpc>
              <a:spcAft>
                <a:spcPts val="1000"/>
              </a:spcAft>
              <a:buNone/>
            </a:pPr>
            <a:r>
              <a:rPr lang="en-IN" sz="3500" dirty="0">
                <a:solidFill>
                  <a:schemeClr val="bg1"/>
                </a:solidFill>
                <a:latin typeface="Times New Roman" panose="02020603050405020304" pitchFamily="18" charset="0"/>
                <a:cs typeface="Times New Roman" panose="02020603050405020304" pitchFamily="18" charset="0"/>
              </a:rPr>
              <a:t>		The probability of mutation in a single life span is more, but an advantage in its that the budding rate in Cyano-bacteria is more, which stops the mutation process in the single life span before its complete.</a:t>
            </a:r>
          </a:p>
        </p:txBody>
      </p:sp>
    </p:spTree>
    <p:extLst>
      <p:ext uri="{BB962C8B-B14F-4D97-AF65-F5344CB8AC3E}">
        <p14:creationId xmlns:p14="http://schemas.microsoft.com/office/powerpoint/2010/main" val="1660905467"/>
      </p:ext>
    </p:extLst>
  </p:cSld>
  <p:clrMapOvr>
    <a:masterClrMapping/>
  </p:clrMapOvr>
  <p:transition>
    <p:randomBa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bg/>
                                          </p:spTgt>
                                        </p:tgtEl>
                                        <p:attrNameLst>
                                          <p:attrName>style.visibility</p:attrName>
                                        </p:attrNameLst>
                                      </p:cBhvr>
                                      <p:to>
                                        <p:strVal val="visible"/>
                                      </p:to>
                                    </p:set>
                                    <p:anim calcmode="lin" valueType="num">
                                      <p:cBhvr additive="base">
                                        <p:cTn id="11" dur="500" fill="hold"/>
                                        <p:tgtEl>
                                          <p:spTgt spid="3">
                                            <p:bg/>
                                          </p:spTgt>
                                        </p:tgtEl>
                                        <p:attrNameLst>
                                          <p:attrName>ppt_x</p:attrName>
                                        </p:attrNameLst>
                                      </p:cBhvr>
                                      <p:tavLst>
                                        <p:tav tm="0">
                                          <p:val>
                                            <p:strVal val="#ppt_x"/>
                                          </p:val>
                                        </p:tav>
                                        <p:tav tm="100000">
                                          <p:val>
                                            <p:strVal val="#ppt_x"/>
                                          </p:val>
                                        </p:tav>
                                      </p:tavLst>
                                    </p:anim>
                                    <p:anim calcmode="lin" valueType="num">
                                      <p:cBhvr additive="base">
                                        <p:cTn id="12" dur="500" fill="hold"/>
                                        <p:tgtEl>
                                          <p:spTgt spid="3">
                                            <p:bg/>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additive="base">
                                        <p:cTn id="1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7000" b="-3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DEDDB-C85A-4D2B-A843-E1D52C16B27D}"/>
              </a:ext>
            </a:extLst>
          </p:cNvPr>
          <p:cNvSpPr>
            <a:spLocks noGrp="1"/>
          </p:cNvSpPr>
          <p:nvPr>
            <p:ph type="title"/>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fontScale="92500"/>
          </a:bodyPr>
          <a:lstStyle/>
          <a:p>
            <a:pPr>
              <a:lnSpc>
                <a:spcPct val="120000"/>
              </a:lnSpc>
              <a:spcBef>
                <a:spcPts val="1000"/>
              </a:spcBef>
              <a:spcAft>
                <a:spcPts val="1000"/>
              </a:spcAft>
            </a:pPr>
            <a:r>
              <a:rPr lang="en-US" sz="3600" b="1" dirty="0">
                <a:solidFill>
                  <a:schemeClr val="bg1"/>
                </a:solidFill>
                <a:latin typeface="Times New Roman" panose="02020603050405020304" pitchFamily="18" charset="0"/>
                <a:cs typeface="Times New Roman" panose="02020603050405020304" pitchFamily="18" charset="0"/>
              </a:rPr>
              <a:t>CONCLUSION</a:t>
            </a:r>
            <a:endParaRPr lang="en-IN" sz="3600" b="1" dirty="0">
              <a:solidFill>
                <a:schemeClr val="bg1"/>
              </a:solidFill>
              <a:latin typeface="Times New Roman" panose="02020603050405020304" pitchFamily="18" charset="0"/>
              <a:ea typeface="+mn-ea"/>
              <a:cs typeface="Times New Roman" panose="02020603050405020304" pitchFamily="18" charset="0"/>
            </a:endParaRPr>
          </a:p>
        </p:txBody>
      </p:sp>
      <p:sp>
        <p:nvSpPr>
          <p:cNvPr id="3" name="Content Placeholder 2">
            <a:extLst>
              <a:ext uri="{FF2B5EF4-FFF2-40B4-BE49-F238E27FC236}">
                <a16:creationId xmlns:a16="http://schemas.microsoft.com/office/drawing/2014/main" id="{6E797325-621C-4189-B675-6D211288B66B}"/>
              </a:ext>
            </a:extLst>
          </p:cNvPr>
          <p:cNvSpPr>
            <a:spLocks noGrp="1"/>
          </p:cNvSpPr>
          <p:nvPr>
            <p:ph idx="1"/>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fontScale="92500" lnSpcReduction="10000"/>
          </a:bodyPr>
          <a:lstStyle/>
          <a:p>
            <a:pPr marL="0" indent="0">
              <a:buNone/>
            </a:pPr>
            <a:r>
              <a:rPr lang="en-US" dirty="0">
                <a:solidFill>
                  <a:schemeClr val="bg1"/>
                </a:solidFill>
                <a:latin typeface="Times New Roman" pitchFamily="18" charset="0"/>
                <a:cs typeface="Times New Roman" pitchFamily="18" charset="0"/>
              </a:rPr>
              <a:t>	</a:t>
            </a:r>
          </a:p>
          <a:p>
            <a:pPr marL="0" indent="0" algn="just">
              <a:buNone/>
            </a:pPr>
            <a:r>
              <a:rPr lang="en-US" dirty="0">
                <a:solidFill>
                  <a:schemeClr val="bg1"/>
                </a:solidFill>
                <a:latin typeface="Times New Roman" pitchFamily="18" charset="0"/>
                <a:cs typeface="Times New Roman" pitchFamily="18" charset="0"/>
              </a:rPr>
              <a:t>	</a:t>
            </a:r>
            <a:r>
              <a:rPr lang="en-US" sz="3900" dirty="0">
                <a:solidFill>
                  <a:schemeClr val="bg1"/>
                </a:solidFill>
                <a:latin typeface="Times New Roman" pitchFamily="18" charset="0"/>
                <a:cs typeface="Times New Roman" pitchFamily="18" charset="0"/>
              </a:rPr>
              <a:t>From this we can conclude that, by cultivating crops in MARS,</a:t>
            </a:r>
          </a:p>
          <a:p>
            <a:pPr marL="0" indent="0" algn="just">
              <a:buNone/>
            </a:pPr>
            <a:r>
              <a:rPr lang="en-US" sz="3900" dirty="0">
                <a:solidFill>
                  <a:schemeClr val="bg1"/>
                </a:solidFill>
                <a:latin typeface="Times New Roman" pitchFamily="18" charset="0"/>
                <a:cs typeface="Times New Roman" pitchFamily="18" charset="0"/>
              </a:rPr>
              <a:t>	It will be a suitable planet for colonization of homo-sapiens and also other species.</a:t>
            </a:r>
          </a:p>
          <a:p>
            <a:pPr marL="0" indent="0" algn="ctr">
              <a:buNone/>
            </a:pPr>
            <a:endParaRPr lang="en-US" sz="4000" dirty="0">
              <a:solidFill>
                <a:schemeClr val="bg1"/>
              </a:solidFill>
              <a:latin typeface="Times New Roman" pitchFamily="18" charset="0"/>
              <a:cs typeface="Times New Roman" pitchFamily="18" charset="0"/>
            </a:endParaRPr>
          </a:p>
          <a:p>
            <a:pPr marL="0" indent="0" algn="ctr">
              <a:buNone/>
            </a:pPr>
            <a:r>
              <a:rPr lang="en-US" sz="4400" b="1" u="sng" dirty="0">
                <a:solidFill>
                  <a:schemeClr val="bg1"/>
                </a:solidFill>
                <a:effectLst>
                  <a:outerShdw blurRad="38100" dist="38100" dir="2700000" algn="tl">
                    <a:srgbClr val="000000">
                      <a:alpha val="43137"/>
                    </a:srgbClr>
                  </a:outerShdw>
                </a:effectLst>
                <a:highlight>
                  <a:srgbClr val="800000"/>
                </a:highlight>
                <a:latin typeface="Times New Roman" pitchFamily="18" charset="0"/>
                <a:cs typeface="Times New Roman" pitchFamily="18" charset="0"/>
              </a:rPr>
              <a:t>“MARS COULD BE A NEW EARTH, </a:t>
            </a:r>
          </a:p>
          <a:p>
            <a:pPr marL="0" indent="0" algn="ctr">
              <a:buNone/>
            </a:pPr>
            <a:r>
              <a:rPr lang="en-US" sz="4400" b="1" u="sng" dirty="0">
                <a:solidFill>
                  <a:schemeClr val="bg1"/>
                </a:solidFill>
                <a:effectLst>
                  <a:outerShdw blurRad="38100" dist="38100" dir="2700000" algn="tl">
                    <a:srgbClr val="000000">
                      <a:alpha val="43137"/>
                    </a:srgbClr>
                  </a:outerShdw>
                </a:effectLst>
                <a:highlight>
                  <a:srgbClr val="800000"/>
                </a:highlight>
                <a:latin typeface="Times New Roman" pitchFamily="18" charset="0"/>
                <a:cs typeface="Times New Roman" pitchFamily="18" charset="0"/>
              </a:rPr>
              <a:t>THE SECOND LIVING PLANET”</a:t>
            </a:r>
          </a:p>
          <a:p>
            <a:pPr marL="0" indent="0">
              <a:buNone/>
            </a:pPr>
            <a:endParaRPr lang="en-IN"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39186050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bg/>
                                          </p:spTgt>
                                        </p:tgtEl>
                                        <p:attrNameLst>
                                          <p:attrName>style.visibility</p:attrName>
                                        </p:attrNameLst>
                                      </p:cBhvr>
                                      <p:to>
                                        <p:strVal val="visible"/>
                                      </p:to>
                                    </p:set>
                                    <p:anim calcmode="lin" valueType="num">
                                      <p:cBhvr additive="base">
                                        <p:cTn id="11" dur="500" fill="hold"/>
                                        <p:tgtEl>
                                          <p:spTgt spid="3">
                                            <p:bg/>
                                          </p:spTgt>
                                        </p:tgtEl>
                                        <p:attrNameLst>
                                          <p:attrName>ppt_x</p:attrName>
                                        </p:attrNameLst>
                                      </p:cBhvr>
                                      <p:tavLst>
                                        <p:tav tm="0">
                                          <p:val>
                                            <p:strVal val="#ppt_x"/>
                                          </p:val>
                                        </p:tav>
                                        <p:tav tm="100000">
                                          <p:val>
                                            <p:strVal val="#ppt_x"/>
                                          </p:val>
                                        </p:tav>
                                      </p:tavLst>
                                    </p:anim>
                                    <p:anim calcmode="lin" valueType="num">
                                      <p:cBhvr additive="base">
                                        <p:cTn id="12" dur="500" fill="hold"/>
                                        <p:tgtEl>
                                          <p:spTgt spid="3">
                                            <p:bg/>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additive="base">
                                        <p:cTn id="1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1" presetClass="entr" presetSubtype="0" fill="hold" nodeType="clickEffect">
                                  <p:stCondLst>
                                    <p:cond delay="0"/>
                                  </p:stCondLst>
                                  <p:iterate type="wd">
                                    <p:tmPct val="10000"/>
                                  </p:iterate>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p:cTn id="29" dur="1000" fill="hold"/>
                                        <p:tgtEl>
                                          <p:spTgt spid="3">
                                            <p:txEl>
                                              <p:pRg st="4" end="4"/>
                                            </p:txEl>
                                          </p:spTgt>
                                        </p:tgtEl>
                                        <p:attrNameLst>
                                          <p:attrName>ppt_x</p:attrName>
                                        </p:attrNameLst>
                                      </p:cBhvr>
                                      <p:tavLst>
                                        <p:tav tm="0">
                                          <p:val>
                                            <p:strVal val="#ppt_x"/>
                                          </p:val>
                                        </p:tav>
                                        <p:tav tm="50000">
                                          <p:val>
                                            <p:strVal val="#ppt_x+.1"/>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
                                          </p:val>
                                        </p:tav>
                                        <p:tav tm="100000">
                                          <p:val>
                                            <p:strVal val="#ppt_y"/>
                                          </p:val>
                                        </p:tav>
                                      </p:tavLst>
                                    </p:anim>
                                    <p:anim calcmode="lin" valueType="num">
                                      <p:cBhvr>
                                        <p:cTn id="31" dur="1000" fill="hold"/>
                                        <p:tgtEl>
                                          <p:spTgt spid="3">
                                            <p:txEl>
                                              <p:pRg st="4" end="4"/>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2" dur="1000" fill="hold"/>
                                        <p:tgtEl>
                                          <p:spTgt spid="3">
                                            <p:txEl>
                                              <p:pRg st="4" end="4"/>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3" dur="1000" tmFilter="0,0; .5, 1; 1, 1"/>
                                        <p:tgtEl>
                                          <p:spTgt spid="3">
                                            <p:txEl>
                                              <p:pRg st="4" end="4"/>
                                            </p:txEl>
                                          </p:spTgt>
                                        </p:tgtEl>
                                      </p:cBhvr>
                                    </p:animEffect>
                                  </p:childTnLst>
                                </p:cTn>
                              </p:par>
                            </p:childTnLst>
                          </p:cTn>
                        </p:par>
                        <p:par>
                          <p:cTn id="34" fill="hold">
                            <p:stCondLst>
                              <p:cond delay="1700"/>
                            </p:stCondLst>
                            <p:childTnLst>
                              <p:par>
                                <p:cTn id="35" presetID="41" presetClass="entr" presetSubtype="0" fill="hold" nodeType="afterEffect">
                                  <p:stCondLst>
                                    <p:cond delay="0"/>
                                  </p:stCondLst>
                                  <p:iterate type="wd">
                                    <p:tmPct val="10000"/>
                                  </p:iterate>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p:cTn id="37" dur="1000" fill="hold"/>
                                        <p:tgtEl>
                                          <p:spTgt spid="3">
                                            <p:txEl>
                                              <p:pRg st="5" end="5"/>
                                            </p:txEl>
                                          </p:spTgt>
                                        </p:tgtEl>
                                        <p:attrNameLst>
                                          <p:attrName>ppt_x</p:attrName>
                                        </p:attrNameLst>
                                      </p:cBhvr>
                                      <p:tavLst>
                                        <p:tav tm="0">
                                          <p:val>
                                            <p:strVal val="#ppt_x"/>
                                          </p:val>
                                        </p:tav>
                                        <p:tav tm="50000">
                                          <p:val>
                                            <p:strVal val="#ppt_x+.1"/>
                                          </p:val>
                                        </p:tav>
                                        <p:tav tm="100000">
                                          <p:val>
                                            <p:strVal val="#ppt_x"/>
                                          </p:val>
                                        </p:tav>
                                      </p:tavLst>
                                    </p:anim>
                                    <p:anim calcmode="lin" valueType="num">
                                      <p:cBhvr>
                                        <p:cTn id="38" dur="1000" fill="hold"/>
                                        <p:tgtEl>
                                          <p:spTgt spid="3">
                                            <p:txEl>
                                              <p:pRg st="5" end="5"/>
                                            </p:txEl>
                                          </p:spTgt>
                                        </p:tgtEl>
                                        <p:attrNameLst>
                                          <p:attrName>ppt_y</p:attrName>
                                        </p:attrNameLst>
                                      </p:cBhvr>
                                      <p:tavLst>
                                        <p:tav tm="0">
                                          <p:val>
                                            <p:strVal val="#ppt_y"/>
                                          </p:val>
                                        </p:tav>
                                        <p:tav tm="100000">
                                          <p:val>
                                            <p:strVal val="#ppt_y"/>
                                          </p:val>
                                        </p:tav>
                                      </p:tavLst>
                                    </p:anim>
                                    <p:anim calcmode="lin" valueType="num">
                                      <p:cBhvr>
                                        <p:cTn id="39" dur="1000" fill="hold"/>
                                        <p:tgtEl>
                                          <p:spTgt spid="3">
                                            <p:txEl>
                                              <p:pRg st="5" end="5"/>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40" dur="1000" fill="hold"/>
                                        <p:tgtEl>
                                          <p:spTgt spid="3">
                                            <p:txEl>
                                              <p:pRg st="5" end="5"/>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1" dur="1000" tmFilter="0,0; .5, 1; 1, 1"/>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uiExpand="1" build="p"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8000" r="-18000"/>
          </a:stretch>
        </a:blipFill>
        <a:effectLst/>
      </p:bgPr>
    </p:bg>
    <p:spTree>
      <p:nvGrpSpPr>
        <p:cNvPr id="1" name=""/>
        <p:cNvGrpSpPr/>
        <p:nvPr/>
      </p:nvGrpSpPr>
      <p:grpSpPr>
        <a:xfrm>
          <a:off x="0" y="0"/>
          <a:ext cx="0" cy="0"/>
          <a:chOff x="0" y="0"/>
          <a:chExt cx="0" cy="0"/>
        </a:xfrm>
      </p:grpSpPr>
      <p:sp>
        <p:nvSpPr>
          <p:cNvPr id="2" name="Arrow: Right 1">
            <a:extLst>
              <a:ext uri="{FF2B5EF4-FFF2-40B4-BE49-F238E27FC236}">
                <a16:creationId xmlns:a16="http://schemas.microsoft.com/office/drawing/2014/main" id="{AE4C4103-A5E5-D24E-B019-BAC91EB85548}"/>
              </a:ext>
            </a:extLst>
          </p:cNvPr>
          <p:cNvSpPr/>
          <p:nvPr/>
        </p:nvSpPr>
        <p:spPr>
          <a:xfrm>
            <a:off x="7772400" y="5096435"/>
            <a:ext cx="3429000" cy="165398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AND ALSO TO BE</a:t>
            </a:r>
          </a:p>
          <a:p>
            <a:pPr algn="ctr"/>
            <a:r>
              <a:rPr lang="en-US" dirty="0"/>
              <a:t>CONTINUED…….</a:t>
            </a:r>
            <a:endParaRPr lang="en-IN" dirty="0"/>
          </a:p>
        </p:txBody>
      </p:sp>
    </p:spTree>
    <p:extLst>
      <p:ext uri="{BB962C8B-B14F-4D97-AF65-F5344CB8AC3E}">
        <p14:creationId xmlns:p14="http://schemas.microsoft.com/office/powerpoint/2010/main" val="944279327"/>
      </p:ext>
    </p:extLst>
  </p:cSld>
  <p:clrMapOvr>
    <a:masterClrMapping/>
  </p:clrMapOvr>
  <p:transition spd="slow">
    <p:fade/>
    <p:sndAc>
      <p:stSnd>
        <p:snd r:embed="rId2" name="applause.wav"/>
      </p:stSnd>
    </p:sndAc>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5000" b="-2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64032-395F-4731-9BF4-DEB610B071A8}"/>
              </a:ext>
            </a:extLst>
          </p:cNvPr>
          <p:cNvSpPr>
            <a:spLocks noGrp="1"/>
          </p:cNvSpPr>
          <p:nvPr>
            <p:ph type="title"/>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algn="ctr"/>
            <a:r>
              <a:rPr lang="en-US" sz="3200" u="sng" dirty="0">
                <a:solidFill>
                  <a:schemeClr val="bg1"/>
                </a:solidFill>
                <a:latin typeface="Times New Roman" pitchFamily="18" charset="0"/>
                <a:cs typeface="Times New Roman" pitchFamily="18" charset="0"/>
              </a:rPr>
              <a:t>Suggest a constructive system for doing agriculture and cultivating food products on Mars</a:t>
            </a:r>
            <a:endParaRPr lang="en-IN" sz="3200" u="sng" dirty="0">
              <a:solidFill>
                <a:schemeClr val="bg1"/>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id="{AAF9F367-77C0-4B59-8053-2C8D8028D3D0}"/>
              </a:ext>
            </a:extLst>
          </p:cNvPr>
          <p:cNvSpPr>
            <a:spLocks noGrp="1"/>
          </p:cNvSpPr>
          <p:nvPr>
            <p:ph idx="1"/>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marL="0" indent="0" algn="ctr">
              <a:buNone/>
            </a:pPr>
            <a:r>
              <a:rPr lang="en-US" sz="4000" dirty="0">
                <a:solidFill>
                  <a:schemeClr val="bg1"/>
                </a:solidFill>
              </a:rPr>
              <a:t>	</a:t>
            </a:r>
          </a:p>
          <a:p>
            <a:pPr marL="0" indent="0" algn="just">
              <a:buNone/>
            </a:pPr>
            <a:r>
              <a:rPr lang="en-US" sz="4000" dirty="0">
                <a:solidFill>
                  <a:schemeClr val="bg1"/>
                </a:solidFill>
                <a:latin typeface="Times New Roman" panose="02020603050405020304" pitchFamily="18" charset="0"/>
                <a:cs typeface="Times New Roman" panose="02020603050405020304" pitchFamily="18" charset="0"/>
              </a:rPr>
              <a:t>Introducing Cyano-bacteria in MARS which is able to convert CO</a:t>
            </a:r>
            <a:r>
              <a:rPr lang="en-US" sz="4000" baseline="-25000" dirty="0">
                <a:solidFill>
                  <a:schemeClr val="bg1"/>
                </a:solidFill>
                <a:latin typeface="Times New Roman" panose="02020603050405020304" pitchFamily="18" charset="0"/>
                <a:cs typeface="Times New Roman" panose="02020603050405020304" pitchFamily="18" charset="0"/>
              </a:rPr>
              <a:t>2</a:t>
            </a:r>
            <a:r>
              <a:rPr lang="en-US" sz="4000" dirty="0">
                <a:solidFill>
                  <a:schemeClr val="bg1"/>
                </a:solidFill>
                <a:latin typeface="Times New Roman" panose="02020603050405020304" pitchFamily="18" charset="0"/>
                <a:cs typeface="Times New Roman" panose="02020603050405020304" pitchFamily="18" charset="0"/>
              </a:rPr>
              <a:t> to O</a:t>
            </a:r>
            <a:r>
              <a:rPr lang="en-US" sz="4000" baseline="-25000" dirty="0">
                <a:solidFill>
                  <a:schemeClr val="bg1"/>
                </a:solidFill>
                <a:latin typeface="Times New Roman" panose="02020603050405020304" pitchFamily="18" charset="0"/>
                <a:cs typeface="Times New Roman" panose="02020603050405020304" pitchFamily="18" charset="0"/>
              </a:rPr>
              <a:t>2</a:t>
            </a:r>
            <a:r>
              <a:rPr lang="en-US" sz="4000" dirty="0">
                <a:solidFill>
                  <a:schemeClr val="bg1"/>
                </a:solidFill>
                <a:latin typeface="Times New Roman" panose="02020603050405020304" pitchFamily="18" charset="0"/>
                <a:cs typeface="Times New Roman" panose="02020603050405020304" pitchFamily="18" charset="0"/>
              </a:rPr>
              <a:t> in </a:t>
            </a:r>
            <a:r>
              <a:rPr lang="en-US" sz="4400" dirty="0">
                <a:solidFill>
                  <a:schemeClr val="bg1"/>
                </a:solidFill>
                <a:latin typeface="Times New Roman" panose="02020603050405020304" pitchFamily="18" charset="0"/>
                <a:cs typeface="Times New Roman" panose="02020603050405020304" pitchFamily="18" charset="0"/>
              </a:rPr>
              <a:t>presence</a:t>
            </a:r>
            <a:r>
              <a:rPr lang="en-US" sz="4000" dirty="0">
                <a:solidFill>
                  <a:schemeClr val="bg1"/>
                </a:solidFill>
                <a:latin typeface="Times New Roman" panose="02020603050405020304" pitchFamily="18" charset="0"/>
                <a:cs typeface="Times New Roman" panose="02020603050405020304" pitchFamily="18" charset="0"/>
              </a:rPr>
              <a:t> of H</a:t>
            </a:r>
            <a:r>
              <a:rPr lang="en-US" sz="4000" baseline="-25000" dirty="0">
                <a:solidFill>
                  <a:schemeClr val="bg1"/>
                </a:solidFill>
                <a:latin typeface="Times New Roman" panose="02020603050405020304" pitchFamily="18" charset="0"/>
                <a:cs typeface="Times New Roman" panose="02020603050405020304" pitchFamily="18" charset="0"/>
              </a:rPr>
              <a:t>2</a:t>
            </a:r>
            <a:r>
              <a:rPr lang="en-US" sz="4000" dirty="0">
                <a:solidFill>
                  <a:schemeClr val="bg1"/>
                </a:solidFill>
                <a:latin typeface="Times New Roman" panose="02020603050405020304" pitchFamily="18" charset="0"/>
                <a:cs typeface="Times New Roman" panose="02020603050405020304" pitchFamily="18" charset="0"/>
              </a:rPr>
              <a:t>O and sunlight. And also produce C</a:t>
            </a:r>
            <a:r>
              <a:rPr lang="en-US" sz="4000" baseline="-25000" dirty="0">
                <a:solidFill>
                  <a:schemeClr val="bg1"/>
                </a:solidFill>
                <a:latin typeface="Times New Roman" panose="02020603050405020304" pitchFamily="18" charset="0"/>
                <a:cs typeface="Times New Roman" panose="02020603050405020304" pitchFamily="18" charset="0"/>
              </a:rPr>
              <a:t>6</a:t>
            </a:r>
            <a:r>
              <a:rPr lang="en-US" sz="4000" dirty="0">
                <a:solidFill>
                  <a:schemeClr val="bg1"/>
                </a:solidFill>
                <a:latin typeface="Times New Roman" panose="02020603050405020304" pitchFamily="18" charset="0"/>
                <a:cs typeface="Times New Roman" panose="02020603050405020304" pitchFamily="18" charset="0"/>
              </a:rPr>
              <a:t>H</a:t>
            </a:r>
            <a:r>
              <a:rPr lang="en-US" sz="4000" baseline="-25000" dirty="0">
                <a:solidFill>
                  <a:schemeClr val="bg1"/>
                </a:solidFill>
                <a:latin typeface="Times New Roman" panose="02020603050405020304" pitchFamily="18" charset="0"/>
                <a:cs typeface="Times New Roman" panose="02020603050405020304" pitchFamily="18" charset="0"/>
              </a:rPr>
              <a:t>12</a:t>
            </a:r>
            <a:r>
              <a:rPr lang="en-US" sz="4000" dirty="0">
                <a:solidFill>
                  <a:schemeClr val="bg1"/>
                </a:solidFill>
                <a:latin typeface="Times New Roman" panose="02020603050405020304" pitchFamily="18" charset="0"/>
                <a:cs typeface="Times New Roman" panose="02020603050405020304" pitchFamily="18" charset="0"/>
              </a:rPr>
              <a:t>O</a:t>
            </a:r>
            <a:r>
              <a:rPr lang="en-US" sz="4000" baseline="-25000" dirty="0">
                <a:solidFill>
                  <a:schemeClr val="bg1"/>
                </a:solidFill>
                <a:latin typeface="Times New Roman" panose="02020603050405020304" pitchFamily="18" charset="0"/>
                <a:cs typeface="Times New Roman" panose="02020603050405020304" pitchFamily="18" charset="0"/>
              </a:rPr>
              <a:t>6</a:t>
            </a:r>
            <a:r>
              <a:rPr lang="en-US" sz="4000" dirty="0">
                <a:solidFill>
                  <a:schemeClr val="bg1"/>
                </a:solidFill>
                <a:latin typeface="Times New Roman" panose="02020603050405020304" pitchFamily="18" charset="0"/>
                <a:cs typeface="Times New Roman" panose="02020603050405020304" pitchFamily="18" charset="0"/>
              </a:rPr>
              <a:t>  which helps in change in texture in associate with EARTHWORMS we introduce in MARS.</a:t>
            </a:r>
            <a:endParaRPr lang="en-IN" sz="4000" dirty="0">
              <a:solidFill>
                <a:schemeClr val="bg1"/>
              </a:solidFill>
            </a:endParaRPr>
          </a:p>
        </p:txBody>
      </p:sp>
    </p:spTree>
    <p:extLst>
      <p:ext uri="{BB962C8B-B14F-4D97-AF65-F5344CB8AC3E}">
        <p14:creationId xmlns:p14="http://schemas.microsoft.com/office/powerpoint/2010/main" val="3109438761"/>
      </p:ext>
    </p:extLst>
  </p:cSld>
  <p:clrMapOvr>
    <a:masterClrMapping/>
  </p:clrMapOvr>
  <mc:AlternateContent xmlns:mc="http://schemas.openxmlformats.org/markup-compatibility/2006" xmlns:p14="http://schemas.microsoft.com/office/powerpoint/2010/main">
    <mc:Choice Requires="p14">
      <p:transition spd="slow" p14:dur="2000">
        <p:split orient="vert"/>
        <p:sndAc>
          <p:stSnd>
            <p:snd r:embed="rId2" name="arrow.wav"/>
          </p:stSnd>
        </p:sndAc>
      </p:transition>
    </mc:Choice>
    <mc:Fallback xmlns="">
      <p:transition spd="slow">
        <p:split orient="vert"/>
        <p:sndAc>
          <p:stSnd>
            <p:snd r:embed="rId4"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bg/>
                                          </p:spTgt>
                                        </p:tgtEl>
                                        <p:attrNameLst>
                                          <p:attrName>style.visibility</p:attrName>
                                        </p:attrNameLst>
                                      </p:cBhvr>
                                      <p:to>
                                        <p:strVal val="visible"/>
                                      </p:to>
                                    </p:set>
                                    <p:animEffect transition="in" filter="blinds(horizontal)">
                                      <p:cBhvr>
                                        <p:cTn id="10" dur="500"/>
                                        <p:tgtEl>
                                          <p:spTgt spid="3">
                                            <p:bg/>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linds(horizontal)">
                                      <p:cBhvr>
                                        <p:cTn id="13" dur="500"/>
                                        <p:tgtEl>
                                          <p:spTgt spid="3">
                                            <p:txEl>
                                              <p:pRg st="0" end="0"/>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blinds(horizontal)">
                                      <p:cBhvr>
                                        <p:cTn id="16"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uiExpand="1"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1DB59-1DCA-44D0-952D-ABC6CD0823E7}"/>
              </a:ext>
            </a:extLst>
          </p:cNvPr>
          <p:cNvSpPr>
            <a:spLocks noGrp="1"/>
          </p:cNvSpPr>
          <p:nvPr>
            <p:ph type="title"/>
          </p:nvPr>
        </p:nvSpPr>
        <p:spPr>
          <a:solidFill>
            <a:schemeClr val="bg1">
              <a:lumMod val="65000"/>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r>
              <a:rPr lang="en-IN" sz="3200" b="1" dirty="0">
                <a:solidFill>
                  <a:srgbClr val="FFFF00"/>
                </a:solidFill>
                <a:latin typeface="Times New Roman" pitchFamily="18" charset="0"/>
                <a:cs typeface="Times New Roman" pitchFamily="18" charset="0"/>
              </a:rPr>
              <a:t>INTRODUCTION</a:t>
            </a:r>
          </a:p>
        </p:txBody>
      </p:sp>
      <p:sp>
        <p:nvSpPr>
          <p:cNvPr id="3" name="Content Placeholder 2">
            <a:extLst>
              <a:ext uri="{FF2B5EF4-FFF2-40B4-BE49-F238E27FC236}">
                <a16:creationId xmlns:a16="http://schemas.microsoft.com/office/drawing/2014/main" id="{843E77B4-4A9C-4FD3-9713-A5C74542B2DD}"/>
              </a:ext>
            </a:extLst>
          </p:cNvPr>
          <p:cNvSpPr>
            <a:spLocks noGrp="1"/>
          </p:cNvSpPr>
          <p:nvPr>
            <p:ph idx="1"/>
          </p:nvPr>
        </p:nvSpPr>
        <p:spPr>
          <a:solidFill>
            <a:schemeClr val="bg1">
              <a:lumMod val="65000"/>
              <a:alpha val="50000"/>
            </a:schemeClr>
          </a:solidFill>
          <a:ln>
            <a:noFill/>
          </a:ln>
        </p:spPr>
        <p:style>
          <a:lnRef idx="0">
            <a:scrgbClr r="0" g="0" b="0"/>
          </a:lnRef>
          <a:fillRef idx="0">
            <a:scrgbClr r="0" g="0" b="0"/>
          </a:fillRef>
          <a:effectRef idx="0">
            <a:scrgbClr r="0" g="0" b="0"/>
          </a:effectRef>
          <a:fontRef idx="minor">
            <a:schemeClr val="lt1"/>
          </a:fontRef>
        </p:style>
        <p:txBody>
          <a:bodyPr>
            <a:normAutofit fontScale="25000" lnSpcReduction="20000"/>
          </a:bodyPr>
          <a:lstStyle/>
          <a:p>
            <a:pPr marL="216000" indent="0" algn="just">
              <a:lnSpc>
                <a:spcPct val="170000"/>
              </a:lnSpc>
              <a:spcBef>
                <a:spcPts val="2400"/>
              </a:spcBef>
              <a:buNone/>
            </a:pPr>
            <a:r>
              <a:rPr lang="en-US" sz="17600" b="1" i="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With respect to farming on Mars, the soil texture and atmosphere doesn’t suit for crop cultivation. Therefore, change in soil texture and atmosphere is required. </a:t>
            </a:r>
            <a:endParaRPr lang="en-IN" sz="17600" b="1" i="1"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ctr">
              <a:buNone/>
            </a:pPr>
            <a:endParaRPr lang="en-IN" b="1" dirty="0">
              <a:solidFill>
                <a:schemeClr val="tx1"/>
              </a:solidFill>
            </a:endParaRPr>
          </a:p>
        </p:txBody>
      </p:sp>
    </p:spTree>
    <p:extLst>
      <p:ext uri="{BB962C8B-B14F-4D97-AF65-F5344CB8AC3E}">
        <p14:creationId xmlns:p14="http://schemas.microsoft.com/office/powerpoint/2010/main" val="539731736"/>
      </p:ext>
    </p:extLst>
  </p:cSld>
  <p:clrMapOvr>
    <a:masterClrMapping/>
  </p:clrMapOvr>
  <mc:AlternateContent xmlns:mc="http://schemas.openxmlformats.org/markup-compatibility/2006" xmlns:p14="http://schemas.microsoft.com/office/powerpoint/2010/main">
    <mc:Choice Requires="p14">
      <p:transition spd="slow" p14:dur="2000">
        <p:circle/>
        <p:sndAc>
          <p:stSnd>
            <p:snd r:embed="rId2" name="camera.wav"/>
          </p:stSnd>
        </p:sndAc>
      </p:transition>
    </mc:Choice>
    <mc:Fallback xmlns="">
      <p:transition spd="slow">
        <p:circle/>
        <p:sndAc>
          <p:stSnd>
            <p:snd r:embed="rId4" name="camera.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bg/>
                                          </p:spTgt>
                                        </p:tgtEl>
                                        <p:attrNameLst>
                                          <p:attrName>style.visibility</p:attrName>
                                        </p:attrNameLst>
                                      </p:cBhvr>
                                      <p:to>
                                        <p:strVal val="visible"/>
                                      </p:to>
                                    </p:set>
                                    <p:animEffect transition="in" filter="blinds(horizontal)">
                                      <p:cBhvr>
                                        <p:cTn id="10" dur="500"/>
                                        <p:tgtEl>
                                          <p:spTgt spid="3">
                                            <p:bg/>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linds(horizontal)">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EB6E5-C8C8-4FDB-AD5D-2F4B4AE90C0B}"/>
              </a:ext>
            </a:extLst>
          </p:cNvPr>
          <p:cNvSpPr>
            <a:spLocks noGrp="1"/>
          </p:cNvSpPr>
          <p:nvPr>
            <p:ph type="title"/>
          </p:nvPr>
        </p:nvSpPr>
        <p:spPr>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Autofit/>
          </a:bodyPr>
          <a:lstStyle/>
          <a:p>
            <a:pPr>
              <a:spcBef>
                <a:spcPts val="1000"/>
              </a:spcBef>
            </a:pPr>
            <a:r>
              <a:rPr lang="en-US" sz="3200" b="1" dirty="0">
                <a:solidFill>
                  <a:srgbClr val="FFFF00"/>
                </a:solidFill>
                <a:latin typeface="Times New Roman" panose="02020603050405020304" pitchFamily="18" charset="0"/>
                <a:ea typeface="Times New Roman" panose="02020603050405020304" pitchFamily="18" charset="0"/>
                <a:cs typeface="Times New Roman" panose="02020603050405020304" pitchFamily="18" charset="0"/>
              </a:rPr>
              <a:t>PREPROCESS</a:t>
            </a:r>
            <a:endParaRPr lang="en-IN" sz="3200" b="1" dirty="0">
              <a:solidFill>
                <a:srgbClr val="FFFF00"/>
              </a:solidFill>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3142440-BFE1-435F-BF45-14996E2C055C}"/>
              </a:ext>
            </a:extLst>
          </p:cNvPr>
          <p:cNvSpPr>
            <a:spLocks noGrp="1"/>
          </p:cNvSpPr>
          <p:nvPr>
            <p:ph idx="1"/>
          </p:nvPr>
        </p:nvSpPr>
        <p:spPr>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Autofit/>
          </a:bodyPr>
          <a:lstStyle/>
          <a:p>
            <a:pPr marL="0" indent="0" algn="just">
              <a:buNone/>
            </a:pPr>
            <a:r>
              <a:rPr lang="en-US" sz="3200" b="1" dirty="0">
                <a:solidFill>
                  <a:srgbClr val="FFFF00"/>
                </a:solidFill>
                <a:latin typeface="Times New Roman" panose="02020603050405020304" pitchFamily="18" charset="0"/>
                <a:ea typeface="Times New Roman" panose="02020603050405020304" pitchFamily="18" charset="0"/>
                <a:cs typeface="Times New Roman" panose="02020603050405020304" pitchFamily="18" charset="0"/>
              </a:rPr>
              <a:t>	      Introducing a Beneficial microbe, namely Cyano-bacteria after bio-technically sterile it, in order to stop mutation between generation gap in sexual reproduction, in the culture medium at Mars in laboratory conditions helps the microbe to adapt with Mars’ environment. As a part of minding that the microbes are able to mutate in to new atmosphere, we sterile the Cyano-bacteria to a condition of that it is unable to sexually reproduce.</a:t>
            </a:r>
            <a:endParaRPr lang="en-IN" sz="3200" b="1" dirty="0">
              <a:solidFill>
                <a:srgbClr val="FFFF00"/>
              </a:solidFill>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IN" sz="3200" b="1" dirty="0">
              <a:solidFill>
                <a:srgbClr val="FFFF00"/>
              </a:solidFill>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01790264"/>
      </p:ext>
    </p:extLst>
  </p:cSld>
  <p:clrMapOvr>
    <a:masterClrMapping/>
  </p:clrMapOvr>
  <mc:AlternateContent xmlns:mc="http://schemas.openxmlformats.org/markup-compatibility/2006" xmlns:p14="http://schemas.microsoft.com/office/powerpoint/2010/main">
    <mc:Choice Requires="p14">
      <p:transition spd="slow" p14:dur="2000">
        <p:dissolve/>
        <p:sndAc>
          <p:stSnd>
            <p:snd r:embed="rId2" name="arrow.wav"/>
          </p:stSnd>
        </p:sndAc>
      </p:transition>
    </mc:Choice>
    <mc:Fallback xmlns="">
      <p:transition spd="slow">
        <p:dissolve/>
        <p:sndAc>
          <p:stSnd>
            <p:snd r:embed="rId4"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bg/>
                                          </p:spTgt>
                                        </p:tgtEl>
                                        <p:attrNameLst>
                                          <p:attrName>style.visibility</p:attrName>
                                        </p:attrNameLst>
                                      </p:cBhvr>
                                      <p:to>
                                        <p:strVal val="visible"/>
                                      </p:to>
                                    </p:set>
                                    <p:animEffect transition="in" filter="blinds(horizontal)">
                                      <p:cBhvr>
                                        <p:cTn id="10" dur="500"/>
                                        <p:tgtEl>
                                          <p:spTgt spid="3">
                                            <p:bg/>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linds(horizontal)">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3000" r="-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8D1DB-4006-406F-A25F-866709DD9B5E}"/>
              </a:ext>
            </a:extLst>
          </p:cNvPr>
          <p:cNvSpPr>
            <a:spLocks noGrp="1"/>
          </p:cNvSpPr>
          <p:nvPr>
            <p:ph type="title"/>
          </p:nvPr>
        </p:nvSpPr>
        <p:spPr>
          <a:solidFill>
            <a:srgbClr val="210917">
              <a:alpha val="50000"/>
            </a:srgbClr>
          </a:solidFill>
          <a:ln>
            <a:noFill/>
          </a:ln>
        </p:spPr>
        <p:style>
          <a:lnRef idx="0">
            <a:scrgbClr r="0" g="0" b="0"/>
          </a:lnRef>
          <a:fillRef idx="0">
            <a:scrgbClr r="0" g="0" b="0"/>
          </a:fillRef>
          <a:effectRef idx="0">
            <a:scrgbClr r="0" g="0" b="0"/>
          </a:effectRef>
          <a:fontRef idx="minor">
            <a:schemeClr val="lt1"/>
          </a:fontRef>
        </p:style>
        <p:txBody>
          <a:bodyPr/>
          <a:lstStyle/>
          <a:p>
            <a:pPr>
              <a:spcBef>
                <a:spcPts val="1000"/>
              </a:spcBef>
            </a:pPr>
            <a:r>
              <a:rPr lang="en-US" sz="3200" b="1" dirty="0">
                <a:solidFill>
                  <a:schemeClr val="bg1"/>
                </a:solidFill>
                <a:latin typeface="Times New Roman" panose="02020603050405020304" pitchFamily="18" charset="0"/>
                <a:cs typeface="Times New Roman" panose="02020603050405020304" pitchFamily="18" charset="0"/>
              </a:rPr>
              <a:t>CARRIAGE</a:t>
            </a:r>
            <a:endParaRPr lang="en-IN" sz="3200" b="1"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A599959-AE33-4A05-A437-D7D4E91936E5}"/>
              </a:ext>
            </a:extLst>
          </p:cNvPr>
          <p:cNvSpPr>
            <a:spLocks noGrp="1"/>
          </p:cNvSpPr>
          <p:nvPr>
            <p:ph idx="1"/>
          </p:nvPr>
        </p:nvSpPr>
        <p:spPr>
          <a:solidFill>
            <a:schemeClr val="tx1">
              <a:lumMod val="85000"/>
              <a:lumOff val="15000"/>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marL="0" indent="0">
              <a:buNone/>
            </a:pPr>
            <a:r>
              <a:rPr lang="en-US" sz="3200" b="1" dirty="0">
                <a:solidFill>
                  <a:schemeClr val="bg1"/>
                </a:solidFill>
                <a:latin typeface="Times New Roman" panose="02020603050405020304" pitchFamily="18" charset="0"/>
                <a:ea typeface="+mj-ea"/>
                <a:cs typeface="Times New Roman" panose="02020603050405020304" pitchFamily="18" charset="0"/>
              </a:rPr>
              <a:t>The stocks taken to Mars are: </a:t>
            </a:r>
          </a:p>
          <a:p>
            <a:pPr marL="0" indent="0">
              <a:buNone/>
            </a:pPr>
            <a:endParaRPr lang="en-US" sz="3200" b="1" dirty="0">
              <a:solidFill>
                <a:schemeClr val="tx1"/>
              </a:solidFill>
              <a:latin typeface="Times New Roman" panose="02020603050405020304" pitchFamily="18" charset="0"/>
              <a:ea typeface="+mj-ea"/>
              <a:cs typeface="Times New Roman" panose="02020603050405020304" pitchFamily="18" charset="0"/>
            </a:endParaRPr>
          </a:p>
          <a:p>
            <a:pPr lvl="1"/>
            <a:r>
              <a:rPr lang="en-US" sz="3200" b="1" dirty="0">
                <a:solidFill>
                  <a:schemeClr val="bg1"/>
                </a:solidFill>
                <a:latin typeface="Times New Roman" panose="02020603050405020304" pitchFamily="18" charset="0"/>
                <a:ea typeface="+mj-ea"/>
                <a:cs typeface="Times New Roman" panose="02020603050405020304" pitchFamily="18" charset="0"/>
              </a:rPr>
              <a:t>Bio-technically modified Cyano-bacteria, </a:t>
            </a:r>
          </a:p>
          <a:p>
            <a:pPr lvl="1"/>
            <a:endParaRPr lang="en-US" sz="3200" b="1" dirty="0">
              <a:solidFill>
                <a:schemeClr val="bg1"/>
              </a:solidFill>
              <a:latin typeface="Times New Roman" panose="02020603050405020304" pitchFamily="18" charset="0"/>
              <a:ea typeface="+mj-ea"/>
              <a:cs typeface="Times New Roman" panose="02020603050405020304" pitchFamily="18" charset="0"/>
            </a:endParaRPr>
          </a:p>
          <a:p>
            <a:pPr lvl="1"/>
            <a:r>
              <a:rPr lang="en-US" sz="3200" b="1" dirty="0">
                <a:solidFill>
                  <a:schemeClr val="bg1"/>
                </a:solidFill>
                <a:latin typeface="Times New Roman" panose="02020603050405020304" pitchFamily="18" charset="0"/>
                <a:ea typeface="+mj-ea"/>
                <a:cs typeface="Times New Roman" panose="02020603050405020304" pitchFamily="18" charset="0"/>
              </a:rPr>
              <a:t>Highly compressed water form (ice), </a:t>
            </a:r>
          </a:p>
          <a:p>
            <a:pPr lvl="1"/>
            <a:endParaRPr lang="en-US" sz="3200" b="1" dirty="0">
              <a:solidFill>
                <a:schemeClr val="bg1"/>
              </a:solidFill>
              <a:latin typeface="Times New Roman" panose="02020603050405020304" pitchFamily="18" charset="0"/>
              <a:ea typeface="+mj-ea"/>
              <a:cs typeface="Times New Roman" panose="02020603050405020304" pitchFamily="18" charset="0"/>
            </a:endParaRPr>
          </a:p>
          <a:p>
            <a:pPr lvl="1"/>
            <a:r>
              <a:rPr lang="en-US" sz="3200" b="1" dirty="0">
                <a:solidFill>
                  <a:schemeClr val="bg1"/>
                </a:solidFill>
                <a:latin typeface="Times New Roman" panose="02020603050405020304" pitchFamily="18" charset="0"/>
                <a:ea typeface="+mj-ea"/>
                <a:cs typeface="Times New Roman" panose="02020603050405020304" pitchFamily="18" charset="0"/>
              </a:rPr>
              <a:t>Culture medium for Cyano-bacteria.</a:t>
            </a:r>
            <a:endParaRPr lang="en-IN" sz="3200" b="1" dirty="0">
              <a:solidFill>
                <a:schemeClr val="bg1"/>
              </a:solidFill>
              <a:latin typeface="Times New Roman" panose="02020603050405020304" pitchFamily="18" charset="0"/>
              <a:ea typeface="+mj-ea"/>
              <a:cs typeface="Times New Roman" panose="02020603050405020304" pitchFamily="18" charset="0"/>
            </a:endParaRPr>
          </a:p>
          <a:p>
            <a:endParaRPr lang="en-IN" sz="3200" b="1" dirty="0">
              <a:solidFill>
                <a:schemeClr val="tx1"/>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15136055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sndAc>
          <p:stSnd>
            <p:snd r:embed="rId2" name="cashreg.wav"/>
          </p:stSnd>
        </p:sndAc>
      </p:transition>
    </mc:Choice>
    <mc:Fallback xmlns="">
      <p:transition spd="slow">
        <p:fade/>
        <p:sndAc>
          <p:stSnd>
            <p:snd r:embed="rId4" name="cashreg.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bg/>
                                          </p:spTgt>
                                        </p:tgtEl>
                                        <p:attrNameLst>
                                          <p:attrName>style.visibility</p:attrName>
                                        </p:attrNameLst>
                                      </p:cBhvr>
                                      <p:to>
                                        <p:strVal val="visible"/>
                                      </p:to>
                                    </p:set>
                                    <p:animEffect transition="in" filter="blinds(horizontal)">
                                      <p:cBhvr>
                                        <p:cTn id="10" dur="500"/>
                                        <p:tgtEl>
                                          <p:spTgt spid="3">
                                            <p:bg/>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linds(horizontal)">
                                      <p:cBhvr>
                                        <p:cTn id="13" dur="500"/>
                                        <p:tgtEl>
                                          <p:spTgt spid="3">
                                            <p:txEl>
                                              <p:pRg st="0" end="0"/>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blinds(horizontal)">
                                      <p:cBhvr>
                                        <p:cTn id="16" dur="500"/>
                                        <p:tgtEl>
                                          <p:spTgt spid="3">
                                            <p:txEl>
                                              <p:pRg st="2" end="2"/>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linds(horizontal)">
                                      <p:cBhvr>
                                        <p:cTn id="19" dur="500"/>
                                        <p:tgtEl>
                                          <p:spTgt spid="3">
                                            <p:txEl>
                                              <p:pRg st="4" end="4"/>
                                            </p:txEl>
                                          </p:spTgt>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blinds(horizontal)">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623D3-F888-4318-992E-72591327019A}"/>
              </a:ext>
            </a:extLst>
          </p:cNvPr>
          <p:cNvSpPr>
            <a:spLocks noGrp="1"/>
          </p:cNvSpPr>
          <p:nvPr>
            <p:ph type="title"/>
          </p:nvPr>
        </p:nvSpPr>
        <p:spPr>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a:bodyPr>
          <a:lstStyle/>
          <a:p>
            <a:pPr>
              <a:lnSpc>
                <a:spcPct val="150000"/>
              </a:lnSpc>
              <a:spcBef>
                <a:spcPts val="1000"/>
              </a:spcBef>
            </a:pPr>
            <a:r>
              <a:rPr lang="en-US" sz="3200" b="1" dirty="0">
                <a:solidFill>
                  <a:schemeClr val="bg1"/>
                </a:solidFill>
                <a:latin typeface="Times New Roman" panose="02020603050405020304" pitchFamily="18" charset="0"/>
                <a:cs typeface="Times New Roman" panose="02020603050405020304" pitchFamily="18" charset="0"/>
              </a:rPr>
              <a:t>CONCEPT OF CYANOBACTERIA</a:t>
            </a:r>
            <a:endParaRPr lang="en-IN" sz="3200" b="1"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0F4C14B-E3F4-4AA2-96BC-EBA66584ACB1}"/>
              </a:ext>
            </a:extLst>
          </p:cNvPr>
          <p:cNvSpPr>
            <a:spLocks noGrp="1"/>
          </p:cNvSpPr>
          <p:nvPr>
            <p:ph idx="1"/>
          </p:nvPr>
        </p:nvSpPr>
        <p:spPr>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lvl="1" algn="just">
              <a:lnSpc>
                <a:spcPct val="150000"/>
              </a:lnSpc>
            </a:pPr>
            <a:r>
              <a:rPr lang="en-US" sz="3200" b="1" i="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After introducing the microbe to Mars environment, the combination of Cyano-bacteria, water and sunlight &amp; CO</a:t>
            </a:r>
            <a:r>
              <a:rPr lang="en-US" sz="3200" b="1" i="0" baseline="-25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2</a:t>
            </a:r>
            <a:r>
              <a:rPr lang="en-US" sz="3200" b="1" i="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available on Mars, the microbe is able to convert the CO</a:t>
            </a:r>
            <a:r>
              <a:rPr lang="en-US" sz="3200" b="1" i="0" baseline="-25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2</a:t>
            </a:r>
            <a:r>
              <a:rPr lang="en-US" sz="3200" b="1" i="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to O</a:t>
            </a:r>
            <a:r>
              <a:rPr lang="en-US" sz="3200" b="1" i="0" baseline="-25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2</a:t>
            </a:r>
            <a:r>
              <a:rPr lang="en-US" sz="3200" b="1" i="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and form a by-product (C</a:t>
            </a:r>
            <a:r>
              <a:rPr lang="en-US" sz="3200" b="1" i="0" baseline="-25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6</a:t>
            </a:r>
            <a:r>
              <a:rPr lang="en-US" sz="3200" b="1" i="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a:t>
            </a:r>
            <a:r>
              <a:rPr lang="en-US" sz="3200" b="1" i="0" baseline="-25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12</a:t>
            </a:r>
            <a:r>
              <a:rPr lang="en-US" sz="3200" b="1" i="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O</a:t>
            </a:r>
            <a:r>
              <a:rPr lang="en-US" sz="3200" b="1" i="0" baseline="-25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6</a:t>
            </a:r>
            <a:r>
              <a:rPr lang="en-US" sz="3200" b="1" i="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and result in half-usage of water involved.</a:t>
            </a:r>
            <a:endParaRPr lang="en-IN" sz="3200" b="1" i="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sz="4000" b="1" dirty="0">
              <a:solidFill>
                <a:schemeClr val="bg1"/>
              </a:solidFill>
            </a:endParaRPr>
          </a:p>
        </p:txBody>
      </p:sp>
    </p:spTree>
    <p:extLst>
      <p:ext uri="{BB962C8B-B14F-4D97-AF65-F5344CB8AC3E}">
        <p14:creationId xmlns:p14="http://schemas.microsoft.com/office/powerpoint/2010/main" val="1923047848"/>
      </p:ext>
    </p:extLst>
  </p:cSld>
  <p:clrMapOvr>
    <a:masterClrMapping/>
  </p:clrMapOvr>
  <mc:AlternateContent xmlns:mc="http://schemas.openxmlformats.org/markup-compatibility/2006" xmlns:p15="http://schemas.microsoft.com/office/powerpoint/2012/main">
    <mc:Choice Requires="p15">
      <p:transition spd="slow">
        <p15:prstTrans prst="airplane"/>
        <p:sndAc>
          <p:stSnd>
            <p:snd r:embed="rId2" name="laser.wav"/>
          </p:stSnd>
        </p:sndAc>
      </p:transition>
    </mc:Choice>
    <mc:Fallback xmlns="">
      <p:transition spd="slow">
        <p:fade/>
        <p:sndAc>
          <p:stSnd>
            <p:snd r:embed="rId4" name="laser.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bg/>
                                          </p:spTgt>
                                        </p:tgtEl>
                                        <p:attrNameLst>
                                          <p:attrName>style.visibility</p:attrName>
                                        </p:attrNameLst>
                                      </p:cBhvr>
                                      <p:to>
                                        <p:strVal val="visible"/>
                                      </p:to>
                                    </p:set>
                                    <p:animEffect transition="in" filter="blinds(horizontal)">
                                      <p:cBhvr>
                                        <p:cTn id="10" dur="500"/>
                                        <p:tgtEl>
                                          <p:spTgt spid="3">
                                            <p:bg/>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linds(horizontal)">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D86B3-5AC1-4DC3-A927-D23D3E9DBAD3}"/>
              </a:ext>
            </a:extLst>
          </p:cNvPr>
          <p:cNvSpPr>
            <a:spLocks noGrp="1"/>
          </p:cNvSpPr>
          <p:nvPr>
            <p:ph type="title"/>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Autofit/>
          </a:bodyPr>
          <a:lstStyle/>
          <a:p>
            <a:pPr algn="just">
              <a:lnSpc>
                <a:spcPct val="100000"/>
              </a:lnSpc>
              <a:spcBef>
                <a:spcPts val="1000"/>
              </a:spcBef>
              <a:spcAft>
                <a:spcPts val="1000"/>
              </a:spcAft>
            </a:pPr>
            <a:r>
              <a:rPr lang="en-US" sz="3200" b="1" dirty="0">
                <a:solidFill>
                  <a:schemeClr val="lt1"/>
                </a:solidFill>
                <a:latin typeface="Times New Roman" panose="02020603050405020304" pitchFamily="18" charset="0"/>
                <a:cs typeface="Times New Roman" panose="02020603050405020304" pitchFamily="18" charset="0"/>
              </a:rPr>
              <a:t>WATER SYNTHESIS</a:t>
            </a:r>
            <a:endParaRPr lang="en-IN" sz="3200" b="1" dirty="0">
              <a:solidFill>
                <a:schemeClr val="lt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90D29E9-F1B2-4FE8-87A7-C508C2265879}"/>
              </a:ext>
            </a:extLst>
          </p:cNvPr>
          <p:cNvSpPr>
            <a:spLocks noGrp="1"/>
          </p:cNvSpPr>
          <p:nvPr>
            <p:ph idx="1"/>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Autofit/>
          </a:bodyPr>
          <a:lstStyle/>
          <a:p>
            <a:pPr lvl="2" algn="just">
              <a:lnSpc>
                <a:spcPct val="100000"/>
              </a:lnSpc>
              <a:spcAft>
                <a:spcPts val="1000"/>
              </a:spcAft>
            </a:pPr>
            <a:endParaRPr lang="en-US" sz="1050" i="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lvl="2" algn="just">
              <a:lnSpc>
                <a:spcPct val="100000"/>
              </a:lnSpc>
              <a:spcAft>
                <a:spcPts val="1000"/>
              </a:spcAft>
            </a:pPr>
            <a:r>
              <a:rPr lang="en-US" sz="2800" i="0" dirty="0">
                <a:effectLst/>
                <a:latin typeface="Times New Roman" panose="02020603050405020304" pitchFamily="18" charset="0"/>
                <a:ea typeface="Times New Roman" panose="02020603050405020304" pitchFamily="18" charset="0"/>
                <a:cs typeface="Times New Roman" panose="02020603050405020304" pitchFamily="18" charset="0"/>
              </a:rPr>
              <a:t>Thus the O</a:t>
            </a:r>
            <a:r>
              <a:rPr lang="en-US" sz="2800" i="0" baseline="-25000" dirty="0">
                <a:effectLst/>
                <a:latin typeface="Times New Roman" panose="02020603050405020304" pitchFamily="18" charset="0"/>
                <a:ea typeface="Times New Roman" panose="02020603050405020304" pitchFamily="18" charset="0"/>
                <a:cs typeface="Times New Roman" panose="02020603050405020304" pitchFamily="18" charset="0"/>
              </a:rPr>
              <a:t>2</a:t>
            </a:r>
            <a:r>
              <a:rPr lang="en-US" sz="2800" i="0" dirty="0">
                <a:effectLst/>
                <a:latin typeface="Times New Roman" panose="02020603050405020304" pitchFamily="18" charset="0"/>
                <a:ea typeface="Times New Roman" panose="02020603050405020304" pitchFamily="18" charset="0"/>
                <a:cs typeface="Times New Roman" panose="02020603050405020304" pitchFamily="18" charset="0"/>
              </a:rPr>
              <a:t> released in atmosphere flows out and raises up to the exosphere, and gets heat up by solar radiation and forms O</a:t>
            </a:r>
            <a:r>
              <a:rPr lang="en-US" sz="2800" i="0" baseline="-25000" dirty="0">
                <a:effectLst/>
                <a:latin typeface="Times New Roman" panose="02020603050405020304" pitchFamily="18" charset="0"/>
                <a:ea typeface="Times New Roman" panose="02020603050405020304" pitchFamily="18" charset="0"/>
                <a:cs typeface="Times New Roman" panose="02020603050405020304" pitchFamily="18" charset="0"/>
              </a:rPr>
              <a:t>3</a:t>
            </a:r>
            <a:r>
              <a:rPr lang="en-US" sz="2800" i="0" dirty="0">
                <a:effectLst/>
                <a:latin typeface="Times New Roman" panose="02020603050405020304" pitchFamily="18" charset="0"/>
                <a:ea typeface="Times New Roman" panose="02020603050405020304" pitchFamily="18" charset="0"/>
                <a:cs typeface="Times New Roman" panose="02020603050405020304" pitchFamily="18" charset="0"/>
              </a:rPr>
              <a:t> (ozone) bond, which traps heat in Mars’ atmosphere.</a:t>
            </a:r>
          </a:p>
          <a:p>
            <a:pPr lvl="2" algn="just">
              <a:lnSpc>
                <a:spcPct val="100000"/>
              </a:lnSpc>
              <a:spcAft>
                <a:spcPts val="1000"/>
              </a:spcAft>
            </a:pPr>
            <a:endParaRPr lang="en-IN" sz="2400" i="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lvl="2" algn="just">
              <a:lnSpc>
                <a:spcPct val="100000"/>
              </a:lnSpc>
              <a:spcAft>
                <a:spcPts val="1000"/>
              </a:spcAft>
            </a:pPr>
            <a:r>
              <a:rPr lang="en-US" sz="2800" i="0" dirty="0">
                <a:effectLst/>
                <a:latin typeface="Times New Roman" panose="02020603050405020304" pitchFamily="18" charset="0"/>
                <a:ea typeface="Times New Roman" panose="02020603050405020304" pitchFamily="18" charset="0"/>
                <a:cs typeface="Times New Roman" panose="02020603050405020304" pitchFamily="18" charset="0"/>
              </a:rPr>
              <a:t>Surprisingly, this heat helps in melting of polar ice caps present in Mars which are made up of water molecules. Thus, the limiting agent, water, is also available in large amount now resulting in repetition of the cycle.</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436553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fallOver"/>
        <p:sndAc>
          <p:stSnd>
            <p:snd r:embed="rId2" name="push.wav"/>
          </p:stSnd>
        </p:sndAc>
      </p:transition>
    </mc:Choice>
    <mc:Fallback xmlns="">
      <p:transition spd="slow">
        <p:fade/>
        <p:sndAc>
          <p:stSnd>
            <p:snd r:embed="rId4" name="push.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anim calcmode="lin" valueType="num">
                                      <p:cBhvr additive="base">
                                        <p:cTn id="7" dur="500" fill="hold"/>
                                        <p:tgtEl>
                                          <p:spTgt spid="3">
                                            <p:bg/>
                                          </p:spTgt>
                                        </p:tgtEl>
                                        <p:attrNameLst>
                                          <p:attrName>ppt_x</p:attrName>
                                        </p:attrNameLst>
                                      </p:cBhvr>
                                      <p:tavLst>
                                        <p:tav tm="0">
                                          <p:val>
                                            <p:strVal val="#ppt_x"/>
                                          </p:val>
                                        </p:tav>
                                        <p:tav tm="100000">
                                          <p:val>
                                            <p:strVal val="#ppt_x"/>
                                          </p:val>
                                        </p:tav>
                                      </p:tavLst>
                                    </p:anim>
                                    <p:anim calcmode="lin" valueType="num">
                                      <p:cBhvr additive="base">
                                        <p:cTn id="8" dur="500" fill="hold"/>
                                        <p:tgtEl>
                                          <p:spTgt spid="3">
                                            <p:bg/>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39E3BC-778C-4F8F-A198-B39DE43109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1990F5D-675F-4E52-AF76-9F03BA112BF6}"/>
              </a:ext>
            </a:extLst>
          </p:cNvPr>
          <p:cNvSpPr>
            <a:spLocks noGrp="1"/>
          </p:cNvSpPr>
          <p:nvPr>
            <p:ph type="title"/>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92500"/>
          </a:bodyPr>
          <a:lstStyle/>
          <a:p>
            <a:pPr>
              <a:lnSpc>
                <a:spcPct val="120000"/>
              </a:lnSpc>
              <a:spcBef>
                <a:spcPts val="1000"/>
              </a:spcBef>
              <a:spcAft>
                <a:spcPts val="1000"/>
              </a:spcAft>
            </a:pPr>
            <a:r>
              <a:rPr lang="en-US" sz="3600" b="1" dirty="0">
                <a:solidFill>
                  <a:srgbClr val="FFFF00"/>
                </a:solidFill>
                <a:latin typeface="Times New Roman" panose="02020603050405020304" pitchFamily="18" charset="0"/>
                <a:ea typeface="+mn-ea"/>
                <a:cs typeface="Times New Roman" panose="02020603050405020304" pitchFamily="18" charset="0"/>
              </a:rPr>
              <a:t>FERTILIZATION OF SOIL</a:t>
            </a:r>
            <a:endParaRPr lang="en-IN" sz="3600" b="1" dirty="0">
              <a:solidFill>
                <a:srgbClr val="FFFF00"/>
              </a:solidFill>
              <a:latin typeface="Times New Roman" panose="02020603050405020304" pitchFamily="18" charset="0"/>
              <a:ea typeface="+mn-ea"/>
              <a:cs typeface="Times New Roman" panose="02020603050405020304" pitchFamily="18" charset="0"/>
            </a:endParaRPr>
          </a:p>
        </p:txBody>
      </p:sp>
      <p:sp>
        <p:nvSpPr>
          <p:cNvPr id="3" name="Content Placeholder 2">
            <a:extLst>
              <a:ext uri="{FF2B5EF4-FFF2-40B4-BE49-F238E27FC236}">
                <a16:creationId xmlns:a16="http://schemas.microsoft.com/office/drawing/2014/main" id="{230D88B1-C6E5-4767-BCB7-B6F70BDF089E}"/>
              </a:ext>
            </a:extLst>
          </p:cNvPr>
          <p:cNvSpPr>
            <a:spLocks noGrp="1"/>
          </p:cNvSpPr>
          <p:nvPr>
            <p:ph idx="1"/>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Autofit/>
          </a:bodyPr>
          <a:lstStyle/>
          <a:p>
            <a:pPr lvl="1">
              <a:lnSpc>
                <a:spcPct val="100000"/>
              </a:lnSpc>
              <a:spcAft>
                <a:spcPts val="600"/>
              </a:spcAft>
            </a:pPr>
            <a:endParaRPr lang="en-US" sz="500" b="1" dirty="0">
              <a:solidFill>
                <a:srgbClr val="FFFF00"/>
              </a:solidFill>
              <a:latin typeface="Times New Roman" panose="02020603050405020304" pitchFamily="18" charset="0"/>
              <a:cs typeface="Times New Roman" panose="02020603050405020304" pitchFamily="18" charset="0"/>
            </a:endParaRPr>
          </a:p>
          <a:p>
            <a:pPr lvl="1">
              <a:lnSpc>
                <a:spcPct val="100000"/>
              </a:lnSpc>
              <a:spcAft>
                <a:spcPts val="600"/>
              </a:spcAft>
            </a:pPr>
            <a:r>
              <a:rPr lang="en-US" sz="2800" b="1" dirty="0">
                <a:solidFill>
                  <a:srgbClr val="FFFF00"/>
                </a:solidFill>
                <a:latin typeface="Times New Roman" panose="02020603050405020304" pitchFamily="18" charset="0"/>
                <a:cs typeface="Times New Roman" panose="02020603050405020304" pitchFamily="18" charset="0"/>
              </a:rPr>
              <a:t>Thus, it results in increase in O</a:t>
            </a:r>
            <a:r>
              <a:rPr lang="en-US" sz="2800" b="1" baseline="-25000" dirty="0">
                <a:solidFill>
                  <a:srgbClr val="FFFF00"/>
                </a:solidFill>
                <a:latin typeface="Times New Roman" panose="02020603050405020304" pitchFamily="18" charset="0"/>
                <a:cs typeface="Times New Roman" panose="02020603050405020304" pitchFamily="18" charset="0"/>
              </a:rPr>
              <a:t>2</a:t>
            </a:r>
            <a:r>
              <a:rPr lang="en-US" sz="2800" b="1" dirty="0">
                <a:solidFill>
                  <a:srgbClr val="FFFF00"/>
                </a:solidFill>
                <a:latin typeface="Times New Roman" panose="02020603050405020304" pitchFamily="18" charset="0"/>
                <a:cs typeface="Times New Roman" panose="02020603050405020304" pitchFamily="18" charset="0"/>
              </a:rPr>
              <a:t> level in Mars’ atmosphere and change in soil texture leading it a planet able for farming.</a:t>
            </a:r>
          </a:p>
          <a:p>
            <a:pPr lvl="1">
              <a:lnSpc>
                <a:spcPct val="100000"/>
              </a:lnSpc>
              <a:spcAft>
                <a:spcPts val="600"/>
              </a:spcAft>
            </a:pPr>
            <a:endParaRPr lang="en-IN" b="1" dirty="0">
              <a:solidFill>
                <a:srgbClr val="FFFF00"/>
              </a:solidFill>
              <a:latin typeface="Times New Roman" panose="02020603050405020304" pitchFamily="18" charset="0"/>
              <a:cs typeface="Times New Roman" panose="02020603050405020304" pitchFamily="18" charset="0"/>
            </a:endParaRPr>
          </a:p>
          <a:p>
            <a:pPr lvl="1">
              <a:lnSpc>
                <a:spcPct val="100000"/>
              </a:lnSpc>
              <a:spcAft>
                <a:spcPts val="600"/>
              </a:spcAft>
            </a:pPr>
            <a:r>
              <a:rPr lang="en-US" sz="2800" b="1" dirty="0">
                <a:solidFill>
                  <a:srgbClr val="FFFF00"/>
                </a:solidFill>
                <a:latin typeface="Times New Roman" panose="02020603050405020304" pitchFamily="18" charset="0"/>
                <a:cs typeface="Times New Roman" panose="02020603050405020304" pitchFamily="18" charset="0"/>
              </a:rPr>
              <a:t>Addition of clay particles to Mars’ soil help crops to balance the low gravitational-force of Mars with crops.</a:t>
            </a:r>
          </a:p>
          <a:p>
            <a:pPr lvl="1">
              <a:lnSpc>
                <a:spcPct val="100000"/>
              </a:lnSpc>
              <a:spcAft>
                <a:spcPts val="600"/>
              </a:spcAft>
            </a:pPr>
            <a:endParaRPr lang="en-IN" b="1" dirty="0">
              <a:solidFill>
                <a:srgbClr val="FFFF00"/>
              </a:solidFill>
              <a:latin typeface="Times New Roman" panose="02020603050405020304" pitchFamily="18" charset="0"/>
              <a:cs typeface="Times New Roman" panose="02020603050405020304" pitchFamily="18" charset="0"/>
            </a:endParaRPr>
          </a:p>
          <a:p>
            <a:pPr lvl="1">
              <a:lnSpc>
                <a:spcPct val="100000"/>
              </a:lnSpc>
              <a:spcAft>
                <a:spcPts val="600"/>
              </a:spcAft>
            </a:pPr>
            <a:r>
              <a:rPr lang="en-US" sz="2800" b="1" dirty="0">
                <a:solidFill>
                  <a:srgbClr val="FFFF00"/>
                </a:solidFill>
                <a:latin typeface="Times New Roman" panose="02020603050405020304" pitchFamily="18" charset="0"/>
                <a:cs typeface="Times New Roman" panose="02020603050405020304" pitchFamily="18" charset="0"/>
              </a:rPr>
              <a:t>The introduction of earthworms to Mars also helps in farming, by digesting the dead Cyano-bacteria to nutrients. </a:t>
            </a:r>
            <a:endParaRPr lang="en-IN" sz="2800" b="1" dirty="0">
              <a:solidFill>
                <a:srgbClr val="FFFF00"/>
              </a:solidFill>
              <a:latin typeface="Times New Roman" panose="02020603050405020304" pitchFamily="18" charset="0"/>
              <a:cs typeface="Times New Roman" panose="02020603050405020304" pitchFamily="18" charset="0"/>
            </a:endParaRPr>
          </a:p>
          <a:p>
            <a:pPr>
              <a:lnSpc>
                <a:spcPct val="100000"/>
              </a:lnSpc>
              <a:spcAft>
                <a:spcPts val="600"/>
              </a:spcAft>
            </a:pPr>
            <a:endParaRPr lang="en-IN" b="1" dirty="0"/>
          </a:p>
        </p:txBody>
      </p:sp>
    </p:spTree>
    <p:extLst>
      <p:ext uri="{BB962C8B-B14F-4D97-AF65-F5344CB8AC3E}">
        <p14:creationId xmlns:p14="http://schemas.microsoft.com/office/powerpoint/2010/main" val="1259679859"/>
      </p:ext>
    </p:extLst>
  </p:cSld>
  <p:clrMapOvr>
    <a:masterClrMapping/>
  </p:clrMapOvr>
  <mc:AlternateContent xmlns:mc="http://schemas.openxmlformats.org/markup-compatibility/2006" xmlns:p14="http://schemas.microsoft.com/office/powerpoint/2010/main">
    <mc:Choice Requires="p14">
      <p:transition spd="slow" p14:dur="2750">
        <p14:honeycomb/>
        <p:sndAc>
          <p:stSnd>
            <p:snd r:embed="rId2" name="camera.wav"/>
          </p:stSnd>
        </p:sndAc>
      </p:transition>
    </mc:Choice>
    <mc:Fallback xmlns="">
      <p:transition spd="slow">
        <p:fade/>
        <p:sndAc>
          <p:stSnd>
            <p:snd r:embed="rId5" name="camera.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bg/>
                                          </p:spTgt>
                                        </p:tgtEl>
                                        <p:attrNameLst>
                                          <p:attrName>style.visibility</p:attrName>
                                        </p:attrNameLst>
                                      </p:cBhvr>
                                      <p:to>
                                        <p:strVal val="visible"/>
                                      </p:to>
                                    </p:set>
                                    <p:anim calcmode="lin" valueType="num">
                                      <p:cBhvr additive="base">
                                        <p:cTn id="11" dur="500" fill="hold"/>
                                        <p:tgtEl>
                                          <p:spTgt spid="3">
                                            <p:bg/>
                                          </p:spTgt>
                                        </p:tgtEl>
                                        <p:attrNameLst>
                                          <p:attrName>ppt_x</p:attrName>
                                        </p:attrNameLst>
                                      </p:cBhvr>
                                      <p:tavLst>
                                        <p:tav tm="0">
                                          <p:val>
                                            <p:strVal val="#ppt_x"/>
                                          </p:val>
                                        </p:tav>
                                        <p:tav tm="100000">
                                          <p:val>
                                            <p:strVal val="#ppt_x"/>
                                          </p:val>
                                        </p:tav>
                                      </p:tavLst>
                                    </p:anim>
                                    <p:anim calcmode="lin" valueType="num">
                                      <p:cBhvr additive="base">
                                        <p:cTn id="12" dur="500" fill="hold"/>
                                        <p:tgtEl>
                                          <p:spTgt spid="3">
                                            <p:bg/>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 calcmode="lin" valueType="num">
                                      <p:cBhvr additive="base">
                                        <p:cTn id="2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B8CC0-C4C7-4CB7-91F1-D85CAE604B41}"/>
              </a:ext>
            </a:extLst>
          </p:cNvPr>
          <p:cNvSpPr>
            <a:spLocks noGrp="1"/>
          </p:cNvSpPr>
          <p:nvPr>
            <p:ph type="title"/>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r>
              <a:rPr lang="en-US" sz="3200" b="1" dirty="0"/>
              <a:t>NANOBOTS</a:t>
            </a:r>
            <a:endParaRPr lang="en-IN" sz="3200" b="1" dirty="0"/>
          </a:p>
        </p:txBody>
      </p:sp>
      <p:sp>
        <p:nvSpPr>
          <p:cNvPr id="3" name="Content Placeholder 2">
            <a:extLst>
              <a:ext uri="{FF2B5EF4-FFF2-40B4-BE49-F238E27FC236}">
                <a16:creationId xmlns:a16="http://schemas.microsoft.com/office/drawing/2014/main" id="{26BFD506-845E-4F41-B9C1-208157032C2D}"/>
              </a:ext>
            </a:extLst>
          </p:cNvPr>
          <p:cNvSpPr>
            <a:spLocks noGrp="1"/>
          </p:cNvSpPr>
          <p:nvPr>
            <p:ph idx="1"/>
          </p:nvPr>
        </p:nvSpPr>
        <p:spPr>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endParaRPr lang="en-US" b="1" dirty="0">
              <a:latin typeface="Times New Roman" panose="02020603050405020304" pitchFamily="18" charset="0"/>
              <a:cs typeface="Times New Roman" panose="02020603050405020304" pitchFamily="18" charset="0"/>
            </a:endParaRPr>
          </a:p>
          <a:p>
            <a:pPr lvl="1"/>
            <a:r>
              <a:rPr lang="en-US" sz="3200" b="1" dirty="0">
                <a:latin typeface="Times New Roman" panose="02020603050405020304" pitchFamily="18" charset="0"/>
                <a:cs typeface="Times New Roman" panose="02020603050405020304" pitchFamily="18" charset="0"/>
              </a:rPr>
              <a:t>In case of unavailability of water, NANOBOTS can be used to degenerated polar caps and converted into liquid H</a:t>
            </a:r>
            <a:r>
              <a:rPr lang="en-US" sz="3200" b="1" baseline="-25000" dirty="0">
                <a:latin typeface="Times New Roman" panose="02020603050405020304" pitchFamily="18" charset="0"/>
                <a:cs typeface="Times New Roman" panose="02020603050405020304" pitchFamily="18" charset="0"/>
              </a:rPr>
              <a:t>2</a:t>
            </a:r>
            <a:r>
              <a:rPr lang="en-US" sz="3200" b="1" dirty="0">
                <a:latin typeface="Times New Roman" panose="02020603050405020304" pitchFamily="18" charset="0"/>
                <a:cs typeface="Times New Roman" panose="02020603050405020304" pitchFamily="18" charset="0"/>
              </a:rPr>
              <a:t>O.</a:t>
            </a:r>
          </a:p>
          <a:p>
            <a:endParaRPr lang="en-US" b="1" dirty="0">
              <a:latin typeface="Times New Roman" panose="02020603050405020304" pitchFamily="18" charset="0"/>
              <a:cs typeface="Times New Roman" panose="02020603050405020304" pitchFamily="18" charset="0"/>
            </a:endParaRPr>
          </a:p>
          <a:p>
            <a:pPr lvl="1"/>
            <a:r>
              <a:rPr lang="en-US" sz="3200" b="1" dirty="0">
                <a:latin typeface="Times New Roman" panose="02020603050405020304" pitchFamily="18" charset="0"/>
                <a:cs typeface="Times New Roman" panose="02020603050405020304" pitchFamily="18" charset="0"/>
              </a:rPr>
              <a:t>It can be used for cultivation of </a:t>
            </a:r>
            <a:r>
              <a:rPr lang="en-US" sz="3200" b="1" dirty="0" err="1">
                <a:latin typeface="Times New Roman" panose="02020603050405020304" pitchFamily="18" charset="0"/>
                <a:cs typeface="Times New Roman" panose="02020603050405020304" pitchFamily="18" charset="0"/>
              </a:rPr>
              <a:t>Cyano</a:t>
            </a:r>
            <a:r>
              <a:rPr lang="en-US" sz="3200" b="1" dirty="0">
                <a:latin typeface="Times New Roman" panose="02020603050405020304" pitchFamily="18" charset="0"/>
                <a:cs typeface="Times New Roman" panose="02020603050405020304" pitchFamily="18" charset="0"/>
              </a:rPr>
              <a:t>-bacteria.</a:t>
            </a:r>
          </a:p>
          <a:p>
            <a:endParaRPr lang="en-US" b="1" dirty="0">
              <a:latin typeface="Times New Roman" panose="02020603050405020304" pitchFamily="18" charset="0"/>
              <a:cs typeface="Times New Roman" panose="02020603050405020304" pitchFamily="18" charset="0"/>
            </a:endParaRPr>
          </a:p>
          <a:p>
            <a:pPr lvl="1"/>
            <a:r>
              <a:rPr lang="en-US" sz="3200" b="1" dirty="0">
                <a:latin typeface="Times New Roman" panose="02020603050405020304" pitchFamily="18" charset="0"/>
                <a:cs typeface="Times New Roman" panose="02020603050405020304" pitchFamily="18" charset="0"/>
              </a:rPr>
              <a:t>And, it can also be used for other research purposes.</a:t>
            </a:r>
          </a:p>
        </p:txBody>
      </p:sp>
    </p:spTree>
    <p:extLst>
      <p:ext uri="{BB962C8B-B14F-4D97-AF65-F5344CB8AC3E}">
        <p14:creationId xmlns:p14="http://schemas.microsoft.com/office/powerpoint/2010/main" val="2329989392"/>
      </p:ext>
    </p:extLst>
  </p:cSld>
  <p:clrMapOvr>
    <a:masterClrMapping/>
  </p:clrMapOvr>
  <p:transition spd="slow">
    <p:dissolve/>
    <p:sndAc>
      <p:stSnd>
        <p:snd r:embed="rId2" name="click.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bg/>
                                          </p:spTgt>
                                        </p:tgtEl>
                                        <p:attrNameLst>
                                          <p:attrName>style.visibility</p:attrName>
                                        </p:attrNameLst>
                                      </p:cBhvr>
                                      <p:to>
                                        <p:strVal val="visible"/>
                                      </p:to>
                                    </p:set>
                                    <p:anim calcmode="lin" valueType="num">
                                      <p:cBhvr additive="base">
                                        <p:cTn id="11" dur="500" fill="hold"/>
                                        <p:tgtEl>
                                          <p:spTgt spid="3">
                                            <p:bg/>
                                          </p:spTgt>
                                        </p:tgtEl>
                                        <p:attrNameLst>
                                          <p:attrName>ppt_x</p:attrName>
                                        </p:attrNameLst>
                                      </p:cBhvr>
                                      <p:tavLst>
                                        <p:tav tm="0">
                                          <p:val>
                                            <p:strVal val="#ppt_x"/>
                                          </p:val>
                                        </p:tav>
                                        <p:tav tm="100000">
                                          <p:val>
                                            <p:strVal val="#ppt_x"/>
                                          </p:val>
                                        </p:tav>
                                      </p:tavLst>
                                    </p:anim>
                                    <p:anim calcmode="lin" valueType="num">
                                      <p:cBhvr additive="base">
                                        <p:cTn id="12" dur="500" fill="hold"/>
                                        <p:tgtEl>
                                          <p:spTgt spid="3">
                                            <p:bg/>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 calcmode="lin" valueType="num">
                                      <p:cBhvr additive="base">
                                        <p:cTn id="2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641</TotalTime>
  <Words>622</Words>
  <Application>Microsoft Office PowerPoint</Application>
  <PresentationFormat>Widescreen</PresentationFormat>
  <Paragraphs>73</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Times New Roman</vt:lpstr>
      <vt:lpstr>Office Theme</vt:lpstr>
      <vt:lpstr>FARMING ON MARS</vt:lpstr>
      <vt:lpstr>Suggest a constructive system for doing agriculture and cultivating food products on Mars</vt:lpstr>
      <vt:lpstr>INTRODUCTION</vt:lpstr>
      <vt:lpstr>PREPROCESS</vt:lpstr>
      <vt:lpstr>CARRIAGE</vt:lpstr>
      <vt:lpstr>CONCEPT OF CYANOBACTERIA</vt:lpstr>
      <vt:lpstr>WATER SYNTHESIS</vt:lpstr>
      <vt:lpstr>FERTILIZATION OF SOIL</vt:lpstr>
      <vt:lpstr>NANOBOTS</vt:lpstr>
      <vt:lpstr>PowerPoint Presentation</vt:lpstr>
      <vt:lpstr>TECHNOLOGY USED</vt:lpstr>
      <vt:lpstr>DISADVANTAGE</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TECHINQUISIT</dc:title>
  <dc:creator>vighneshbalaji04@outlook.com</dc:creator>
  <cp:lastModifiedBy>G BALAJI</cp:lastModifiedBy>
  <cp:revision>45</cp:revision>
  <dcterms:created xsi:type="dcterms:W3CDTF">2022-03-17T02:14:03Z</dcterms:created>
  <dcterms:modified xsi:type="dcterms:W3CDTF">2022-08-12T13:07:48Z</dcterms:modified>
</cp:coreProperties>
</file>

<file path=docProps/thumbnail.jpeg>
</file>